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3"/>
    <p:sldId id="324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  <p:sldId id="363" r:id="rId13"/>
    <p:sldId id="362" r:id="rId14"/>
    <p:sldId id="361" r:id="rId15"/>
    <p:sldId id="360" r:id="rId16"/>
    <p:sldId id="359" r:id="rId17"/>
    <p:sldId id="358" r:id="rId18"/>
    <p:sldId id="357" r:id="rId19"/>
    <p:sldId id="356" r:id="rId20"/>
    <p:sldId id="355" r:id="rId21"/>
    <p:sldId id="353" r:id="rId22"/>
    <p:sldId id="352" r:id="rId23"/>
    <p:sldId id="351" r:id="rId24"/>
    <p:sldId id="350" r:id="rId25"/>
    <p:sldId id="349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421" r:id="rId36"/>
    <p:sldId id="422" r:id="rId37"/>
    <p:sldId id="338" r:id="rId38"/>
    <p:sldId id="337" r:id="rId39"/>
    <p:sldId id="336" r:id="rId40"/>
    <p:sldId id="335" r:id="rId41"/>
    <p:sldId id="334" r:id="rId42"/>
    <p:sldId id="329" r:id="rId43"/>
    <p:sldId id="328" r:id="rId44"/>
    <p:sldId id="327" r:id="rId45"/>
    <p:sldId id="326" r:id="rId46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3048000"/>
            <a:ext cx="100393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1538522"/>
            <a:ext cx="428463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124585"/>
            <a:ext cx="10440035" cy="538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4869180"/>
            <a:ext cx="79629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8" b="47829"/>
          <a:stretch>
            <a:fillRect/>
          </a:stretch>
        </p:blipFill>
        <p:spPr>
          <a:xfrm>
            <a:off x="4439920" y="3933190"/>
            <a:ext cx="4375150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6588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04720"/>
            <a:ext cx="66135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068955"/>
            <a:ext cx="376428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570" y="4149090"/>
            <a:ext cx="92919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70" y="5085080"/>
            <a:ext cx="541591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6132830"/>
            <a:ext cx="70973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7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65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2965"/>
            <a:ext cx="861885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3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519309"/>
            <a:ext cx="371335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519411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902591"/>
            <a:ext cx="342769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628775"/>
            <a:ext cx="9959975" cy="4843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4940935"/>
            <a:ext cx="75755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9840595" y="2132965"/>
            <a:ext cx="25368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50" y="836650"/>
            <a:ext cx="61168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0289" y="3405826"/>
            <a:ext cx="749843" cy="23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732" y="4351283"/>
            <a:ext cx="498183" cy="23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95710" y="4361560"/>
            <a:ext cx="210572" cy="21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09000" y="4366699"/>
            <a:ext cx="195164" cy="18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1459" y="5271049"/>
            <a:ext cx="539270" cy="23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9918" y="5707809"/>
            <a:ext cx="179756" cy="23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3765" y="6221644"/>
            <a:ext cx="744707" cy="23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427271"/>
            <a:ext cx="780755" cy="43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9096"/>
          <a:stretch>
            <a:fillRect/>
          </a:stretch>
        </p:blipFill>
        <p:spPr>
          <a:xfrm>
            <a:off x="4368165" y="3141345"/>
            <a:ext cx="2956560" cy="348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5157588"/>
            <a:ext cx="1018790" cy="4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008755"/>
            <a:ext cx="421005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74"/>
          <a:stretch>
            <a:fillRect/>
          </a:stretch>
        </p:blipFill>
        <p:spPr>
          <a:xfrm>
            <a:off x="407035" y="4293235"/>
            <a:ext cx="11339830" cy="12245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029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915" y="3140710"/>
            <a:ext cx="5281930" cy="275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7530" y="1340485"/>
            <a:ext cx="5229225" cy="314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5"/>
          <a:stretch>
            <a:fillRect/>
          </a:stretch>
        </p:blipFill>
        <p:spPr>
          <a:xfrm>
            <a:off x="407670" y="1484910"/>
            <a:ext cx="11339830" cy="30286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2420620"/>
            <a:ext cx="587756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70" y="3860800"/>
            <a:ext cx="38544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96920"/>
            <a:ext cx="11340000" cy="3313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r="8562"/>
          <a:stretch>
            <a:fillRect/>
          </a:stretch>
        </p:blipFill>
        <p:spPr>
          <a:xfrm>
            <a:off x="6671945" y="980440"/>
            <a:ext cx="3456260" cy="4469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3696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r="8562"/>
          <a:stretch>
            <a:fillRect/>
          </a:stretch>
        </p:blipFill>
        <p:spPr>
          <a:xfrm>
            <a:off x="8903970" y="836930"/>
            <a:ext cx="2880360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2890" y="3068955"/>
            <a:ext cx="538162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4437380"/>
            <a:ext cx="4815205" cy="110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637155"/>
            <a:ext cx="986409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528060"/>
            <a:ext cx="635000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437380"/>
            <a:ext cx="60337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300980"/>
            <a:ext cx="97351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2" grpId="0" bldLvl="0" animBg="1"/>
      <p:bldP spid="27" grpId="0" bldLvl="0" animBg="1"/>
      <p:bldP spid="3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8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348865"/>
            <a:ext cx="6847205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717290"/>
            <a:ext cx="890016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535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9843" y="4926116"/>
            <a:ext cx="856926" cy="35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629" y="5335698"/>
            <a:ext cx="866448" cy="3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"/>
          <a:stretch>
            <a:fillRect/>
          </a:stretch>
        </p:blipFill>
        <p:spPr>
          <a:xfrm>
            <a:off x="407715" y="1196975"/>
            <a:ext cx="11267395" cy="3816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t="1390" b="40010"/>
          <a:stretch>
            <a:fillRect/>
          </a:stretch>
        </p:blipFill>
        <p:spPr>
          <a:xfrm>
            <a:off x="4655820" y="4220845"/>
            <a:ext cx="3433445" cy="246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/>
          <a:stretch>
            <a:fillRect/>
          </a:stretch>
        </p:blipFill>
        <p:spPr>
          <a:xfrm>
            <a:off x="551225" y="1340485"/>
            <a:ext cx="11196275" cy="516128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695325" y="4004945"/>
            <a:ext cx="5431155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715" y="5373370"/>
            <a:ext cx="420814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2339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68815" y="1965325"/>
            <a:ext cx="84963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 b="35879"/>
          <a:stretch>
            <a:fillRect/>
          </a:stretch>
        </p:blipFill>
        <p:spPr>
          <a:xfrm>
            <a:off x="479425" y="1340485"/>
            <a:ext cx="11123930" cy="1656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551180" y="2853055"/>
            <a:ext cx="10513105" cy="3740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7004" y="3158169"/>
            <a:ext cx="304685" cy="38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2595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170" y="3717290"/>
            <a:ext cx="21050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5" b="7202"/>
          <a:stretch>
            <a:fillRect/>
          </a:stretch>
        </p:blipFill>
        <p:spPr>
          <a:xfrm>
            <a:off x="767715" y="1340485"/>
            <a:ext cx="10632440" cy="54451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70" y="2132965"/>
            <a:ext cx="59575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860" y="2853055"/>
            <a:ext cx="7402195" cy="232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5257165"/>
            <a:ext cx="44488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67715" y="5952490"/>
            <a:ext cx="56343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196975"/>
            <a:ext cx="2761615" cy="339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37" grpId="0" bldLvl="0" animBg="1"/>
      <p:bldP spid="3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"/>
          <a:stretch>
            <a:fillRect/>
          </a:stretch>
        </p:blipFill>
        <p:spPr>
          <a:xfrm>
            <a:off x="1631360" y="726440"/>
            <a:ext cx="917443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95389" y="6096740"/>
            <a:ext cx="256193" cy="30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 r="40945"/>
          <a:stretch>
            <a:fillRect/>
          </a:stretch>
        </p:blipFill>
        <p:spPr>
          <a:xfrm>
            <a:off x="479425" y="1628775"/>
            <a:ext cx="6480765" cy="3689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" y="2493010"/>
            <a:ext cx="572833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6005" y="3933190"/>
            <a:ext cx="507047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8971" y="4784241"/>
            <a:ext cx="4532191" cy="4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"/>
          <a:stretch>
            <a:fillRect/>
          </a:stretch>
        </p:blipFill>
        <p:spPr>
          <a:xfrm>
            <a:off x="335325" y="1196975"/>
            <a:ext cx="11123885" cy="29152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3615" y="2013585"/>
            <a:ext cx="587184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860" y="2877820"/>
            <a:ext cx="101987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95045" y="3625850"/>
            <a:ext cx="757809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6"/>
          <a:stretch>
            <a:fillRect/>
          </a:stretch>
        </p:blipFill>
        <p:spPr>
          <a:xfrm>
            <a:off x="7392035" y="3933190"/>
            <a:ext cx="3367405" cy="263461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464425" y="3789045"/>
            <a:ext cx="3010535" cy="243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7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"/>
          <a:stretch>
            <a:fillRect/>
          </a:stretch>
        </p:blipFill>
        <p:spPr>
          <a:xfrm>
            <a:off x="479470" y="1772920"/>
            <a:ext cx="11052130" cy="30200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5370" y="2763520"/>
            <a:ext cx="10613390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7694" y="4278451"/>
            <a:ext cx="5731889" cy="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4908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82821" y="5512929"/>
            <a:ext cx="561763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360045" y="1224280"/>
            <a:ext cx="10704875" cy="3290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6372" y="3904351"/>
            <a:ext cx="314206" cy="381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/>
          <a:stretch>
            <a:fillRect/>
          </a:stretch>
        </p:blipFill>
        <p:spPr>
          <a:xfrm>
            <a:off x="5087620" y="3573145"/>
            <a:ext cx="2706370" cy="3334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360045" y="1224280"/>
            <a:ext cx="9480595" cy="3930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4125" y="3668395"/>
            <a:ext cx="93154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60045" y="1224280"/>
            <a:ext cx="9768885" cy="81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8841" y="1416269"/>
            <a:ext cx="342770" cy="38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5" r="30155"/>
          <a:stretch>
            <a:fillRect/>
          </a:stretch>
        </p:blipFill>
        <p:spPr>
          <a:xfrm>
            <a:off x="4295775" y="2132965"/>
            <a:ext cx="4320495" cy="416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1519755"/>
            <a:ext cx="428463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02808"/>
            <a:ext cx="361812" cy="41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509843"/>
            <a:ext cx="1180654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060" y="2500318"/>
            <a:ext cx="599848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2141" y="3414696"/>
            <a:ext cx="3656221" cy="4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27"/>
          <a:stretch>
            <a:fillRect/>
          </a:stretch>
        </p:blipFill>
        <p:spPr>
          <a:xfrm>
            <a:off x="7464425" y="2781300"/>
            <a:ext cx="4170045" cy="412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561803"/>
            <a:ext cx="552241" cy="39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11317"/>
          <a:stretch>
            <a:fillRect/>
          </a:stretch>
        </p:blipFill>
        <p:spPr>
          <a:xfrm>
            <a:off x="4008120" y="3213100"/>
            <a:ext cx="4240530" cy="368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86142"/>
            <a:ext cx="428463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2024-12-27T13:01:01Z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