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5" r:id="rId14"/>
    <p:sldId id="344" r:id="rId15"/>
    <p:sldId id="343" r:id="rId16"/>
    <p:sldId id="342" r:id="rId17"/>
    <p:sldId id="340" r:id="rId18"/>
    <p:sldId id="386" r:id="rId19"/>
    <p:sldId id="338" r:id="rId20"/>
    <p:sldId id="337" r:id="rId21"/>
    <p:sldId id="336" r:id="rId22"/>
    <p:sldId id="335" r:id="rId23"/>
    <p:sldId id="334" r:id="rId24"/>
    <p:sldId id="333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37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320" y="2990850"/>
            <a:ext cx="88487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683750" cy="5236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37" r="5409" b="41554"/>
          <a:stretch>
            <a:fillRect/>
          </a:stretch>
        </p:blipFill>
        <p:spPr>
          <a:xfrm>
            <a:off x="9480550" y="1989455"/>
            <a:ext cx="2718435" cy="26974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1017918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6380" y="855980"/>
            <a:ext cx="282638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1125" y="1667510"/>
            <a:ext cx="466788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5555" y="2437765"/>
            <a:ext cx="5306060" cy="192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81182" y="4601653"/>
            <a:ext cx="5273347" cy="3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81125" y="5217160"/>
            <a:ext cx="535432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81182" y="6047268"/>
            <a:ext cx="7170726" cy="39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764260"/>
            <a:ext cx="869965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96581" y="4805360"/>
            <a:ext cx="262961" cy="29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3496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1880" y="4653280"/>
            <a:ext cx="2428875" cy="20643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28127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933190"/>
            <a:ext cx="3238500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7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924530"/>
            <a:ext cx="11340000" cy="8171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860800"/>
            <a:ext cx="3238500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268730"/>
            <a:ext cx="10560685" cy="53117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83210" y="2132965"/>
            <a:ext cx="6430010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915" y="3710305"/>
            <a:ext cx="51803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4580890"/>
            <a:ext cx="4432935" cy="2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484630"/>
            <a:ext cx="3769360" cy="416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04315"/>
            <a:ext cx="11340000" cy="56533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2890" y="1988820"/>
            <a:ext cx="992187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2853055"/>
            <a:ext cx="574675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8904" y="3768807"/>
            <a:ext cx="4836876" cy="4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890" y="4436745"/>
            <a:ext cx="658241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5308600"/>
            <a:ext cx="486791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8935" y="6138545"/>
            <a:ext cx="1068895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18" grpId="0" bldLvl="0" animBg="1"/>
      <p:bldP spid="21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" t="28941"/>
          <a:stretch>
            <a:fillRect/>
          </a:stretch>
        </p:blipFill>
        <p:spPr>
          <a:xfrm>
            <a:off x="622935" y="2708910"/>
            <a:ext cx="11076940" cy="3646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1557020"/>
            <a:ext cx="10588625" cy="108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/>
          <a:stretch>
            <a:fillRect/>
          </a:stretch>
        </p:blipFill>
        <p:spPr>
          <a:xfrm>
            <a:off x="622980" y="1224280"/>
            <a:ext cx="11076895" cy="271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479470" y="1196975"/>
            <a:ext cx="11004505" cy="361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/>
          <a:stretch>
            <a:fillRect/>
          </a:stretch>
        </p:blipFill>
        <p:spPr>
          <a:xfrm>
            <a:off x="701720" y="1224280"/>
            <a:ext cx="10788605" cy="461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/>
          <a:stretch>
            <a:fillRect/>
          </a:stretch>
        </p:blipFill>
        <p:spPr>
          <a:xfrm>
            <a:off x="767125" y="1340485"/>
            <a:ext cx="1086036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/>
          <a:stretch>
            <a:fillRect/>
          </a:stretch>
        </p:blipFill>
        <p:spPr>
          <a:xfrm>
            <a:off x="839515" y="1224280"/>
            <a:ext cx="10860360" cy="5503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2416208"/>
            <a:ext cx="380856" cy="39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360045" y="1224280"/>
            <a:ext cx="9984150" cy="194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407670" y="1196975"/>
            <a:ext cx="10560095" cy="4469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6240145" y="4653280"/>
            <a:ext cx="2934335" cy="211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271905" y="922020"/>
            <a:ext cx="9484995" cy="5012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7176135" y="4364990"/>
            <a:ext cx="3216275" cy="2317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360045" y="1224280"/>
            <a:ext cx="9479960" cy="2028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5491" y="1633604"/>
            <a:ext cx="885491" cy="4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4368165" y="3357245"/>
            <a:ext cx="4303395" cy="310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6"/>
          <a:stretch>
            <a:fillRect/>
          </a:stretch>
        </p:blipFill>
        <p:spPr>
          <a:xfrm>
            <a:off x="1343660" y="836930"/>
            <a:ext cx="9119915" cy="58369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27760" y="1772920"/>
            <a:ext cx="547116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2637155"/>
            <a:ext cx="92443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62380" y="3429000"/>
            <a:ext cx="611314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9515" y="4293235"/>
            <a:ext cx="63068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62380" y="5179060"/>
            <a:ext cx="57200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05529" y="6102116"/>
            <a:ext cx="5065390" cy="41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7" grpId="0" bldLvl="0" animBg="1"/>
      <p:bldP spid="21" grpId="0" bldLvl="0" animBg="1"/>
      <p:bldP spid="22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0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/>
          <a:stretch>
            <a:fillRect/>
          </a:stretch>
        </p:blipFill>
        <p:spPr>
          <a:xfrm>
            <a:off x="6312535" y="476885"/>
            <a:ext cx="318071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351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1747" y="3960989"/>
            <a:ext cx="437984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/>
          <a:stretch>
            <a:fillRect/>
          </a:stretch>
        </p:blipFill>
        <p:spPr>
          <a:xfrm>
            <a:off x="4152265" y="4437380"/>
            <a:ext cx="318071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76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9478645" cy="3731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67" b="49218"/>
          <a:stretch>
            <a:fillRect/>
          </a:stretch>
        </p:blipFill>
        <p:spPr>
          <a:xfrm>
            <a:off x="4295775" y="4581525"/>
            <a:ext cx="4036060" cy="21443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9878695" cy="3874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67" b="49218"/>
          <a:stretch>
            <a:fillRect/>
          </a:stretch>
        </p:blipFill>
        <p:spPr>
          <a:xfrm>
            <a:off x="4224020" y="4509135"/>
            <a:ext cx="4036060" cy="21443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90" y="1196060"/>
            <a:ext cx="11340000" cy="57811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060575"/>
            <a:ext cx="589978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0835" y="2853055"/>
            <a:ext cx="542417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0835" y="3862705"/>
            <a:ext cx="4543425" cy="210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0804" y="6291495"/>
            <a:ext cx="5912795" cy="4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8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24847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04720"/>
            <a:ext cx="8250555" cy="89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2024-12-27T13:41:15Z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