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2195" y="1899920"/>
            <a:ext cx="10086975" cy="3057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2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0035" y="4946650"/>
            <a:ext cx="239141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8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860" y="4509135"/>
            <a:ext cx="10202545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1860" y="5443855"/>
            <a:ext cx="781494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105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205355"/>
            <a:ext cx="342963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9425" y="3068955"/>
            <a:ext cx="5786755" cy="101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35280" y="4459605"/>
            <a:ext cx="4827270" cy="92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45" y="5756275"/>
            <a:ext cx="3254375" cy="101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751580" y="2205355"/>
            <a:ext cx="4250055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23" grpId="0" bldLvl="0" animBg="1"/>
      <p:bldP spid="29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3264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2925445"/>
            <a:ext cx="11086465" cy="196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908405"/>
            <a:ext cx="10454777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14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73148" y="3881744"/>
            <a:ext cx="1114005" cy="466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39695" y="4725670"/>
            <a:ext cx="143954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20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24130" y="4042610"/>
            <a:ext cx="428463" cy="39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2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07204" y="2454265"/>
            <a:ext cx="999748" cy="524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3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3214370"/>
            <a:ext cx="373761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44515" y="3214370"/>
            <a:ext cx="4597400" cy="123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5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3141345"/>
            <a:ext cx="472313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1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3642527"/>
            <a:ext cx="380856" cy="390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764895"/>
            <a:ext cx="1042745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9695" y="5284470"/>
            <a:ext cx="1532255" cy="1186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73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81259" y="3779913"/>
            <a:ext cx="342769" cy="391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2024-12-27T03:29:16Z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