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" y="2924810"/>
            <a:ext cx="12123420" cy="855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0205"/>
            <a:ext cx="11340000" cy="4807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760" y="2249170"/>
            <a:ext cx="5169535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1325" y="3200400"/>
            <a:ext cx="374904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7670" y="3933190"/>
            <a:ext cx="378269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4725035"/>
            <a:ext cx="991552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5280" y="5516245"/>
            <a:ext cx="7114540" cy="89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6" grpId="0" bldLvl="0" animBg="1"/>
      <p:bldP spid="20" grpId="0" bldLvl="0" animBg="1"/>
      <p:bldP spid="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05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09" b="38830"/>
          <a:stretch>
            <a:fillRect/>
          </a:stretch>
        </p:blipFill>
        <p:spPr>
          <a:xfrm>
            <a:off x="4728210" y="3933190"/>
            <a:ext cx="4274185" cy="269049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8450"/>
            <a:ext cx="11340000" cy="529790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2890" y="2204720"/>
            <a:ext cx="6017260" cy="155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79425" y="3756660"/>
            <a:ext cx="5865495" cy="147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5280" y="5373370"/>
            <a:ext cx="8315960" cy="110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9" grpId="0" bldLvl="0" animBg="1"/>
      <p:bldP spid="2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00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25" b="41210"/>
          <a:stretch>
            <a:fillRect/>
          </a:stretch>
        </p:blipFill>
        <p:spPr>
          <a:xfrm>
            <a:off x="3719830" y="3213100"/>
            <a:ext cx="4998085" cy="331216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87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25" b="41210"/>
          <a:stretch>
            <a:fillRect/>
          </a:stretch>
        </p:blipFill>
        <p:spPr>
          <a:xfrm>
            <a:off x="3719830" y="3213100"/>
            <a:ext cx="4998085" cy="331216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940"/>
            <a:ext cx="11340000" cy="5634562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441325" y="2780665"/>
            <a:ext cx="5270500" cy="165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40690" y="4436745"/>
            <a:ext cx="618680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41325" y="5156835"/>
            <a:ext cx="674941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280" y="5949315"/>
            <a:ext cx="926465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3" grpId="0" bldLvl="0" animBg="1"/>
      <p:bldP spid="27" grpId="0" bldLvl="0" animBg="1"/>
      <p:bldP spid="3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391584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204720"/>
            <a:ext cx="10346690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35585" y="3076575"/>
            <a:ext cx="535622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3858895"/>
            <a:ext cx="709803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4653280"/>
            <a:ext cx="781177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4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3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3334667"/>
            <a:ext cx="361813" cy="410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063"/>
          <a:stretch>
            <a:fillRect/>
          </a:stretch>
        </p:blipFill>
        <p:spPr>
          <a:xfrm>
            <a:off x="4584065" y="2997200"/>
            <a:ext cx="2314575" cy="30854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5949035"/>
            <a:ext cx="11340000" cy="8445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4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5289" y="2361592"/>
            <a:ext cx="790277" cy="46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4" r="22746"/>
          <a:stretch>
            <a:fillRect/>
          </a:stretch>
        </p:blipFill>
        <p:spPr>
          <a:xfrm>
            <a:off x="4368165" y="2780665"/>
            <a:ext cx="3881755" cy="379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19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09" b="42921"/>
          <a:stretch>
            <a:fillRect/>
          </a:stretch>
        </p:blipFill>
        <p:spPr>
          <a:xfrm>
            <a:off x="3863975" y="3573145"/>
            <a:ext cx="5147310" cy="31686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96695"/>
            <a:ext cx="11340000" cy="555187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35280" y="2853055"/>
            <a:ext cx="6171565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87954" y="3805981"/>
            <a:ext cx="5741410" cy="476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280" y="4509135"/>
            <a:ext cx="667321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280" y="5300980"/>
            <a:ext cx="10683875" cy="145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bldLvl="0" animBg="1"/>
      <p:bldP spid="18" grpId="0" bldLvl="0" animBg="1"/>
      <p:bldP spid="2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717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2971800"/>
            <a:ext cx="6028690" cy="146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225" y="4509135"/>
            <a:ext cx="562165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6320" y="5407025"/>
            <a:ext cx="409956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8695" y="6167120"/>
            <a:ext cx="1062418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27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16" b="46249"/>
          <a:stretch>
            <a:fillRect/>
          </a:stretch>
        </p:blipFill>
        <p:spPr>
          <a:xfrm>
            <a:off x="4810760" y="3429000"/>
            <a:ext cx="4715510" cy="29521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24000"/>
            <a:ext cx="11340000" cy="5492812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35280" y="2853055"/>
            <a:ext cx="6372225" cy="147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69570" y="4504690"/>
            <a:ext cx="333438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719195" y="4364990"/>
            <a:ext cx="470408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5173345"/>
            <a:ext cx="10918825" cy="154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7" grpId="0" bldLvl="0" animBg="1"/>
      <p:bldP spid="32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1124305"/>
            <a:ext cx="11340000" cy="41402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8" r="6020" b="40074"/>
          <a:stretch>
            <a:fillRect/>
          </a:stretch>
        </p:blipFill>
        <p:spPr>
          <a:xfrm>
            <a:off x="8544560" y="2780665"/>
            <a:ext cx="3347085" cy="22701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2024-12-26T13:37:11Z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