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3"/>
    <p:sldId id="324" r:id="rId4"/>
    <p:sldId id="339" r:id="rId5"/>
    <p:sldId id="338" r:id="rId6"/>
    <p:sldId id="336" r:id="rId7"/>
    <p:sldId id="335" r:id="rId8"/>
    <p:sldId id="334" r:id="rId9"/>
    <p:sldId id="332" r:id="rId10"/>
    <p:sldId id="331" r:id="rId11"/>
    <p:sldId id="330" r:id="rId12"/>
    <p:sldId id="329" r:id="rId13"/>
    <p:sldId id="328" r:id="rId14"/>
    <p:sldId id="327" r:id="rId15"/>
    <p:sldId id="325" r:id="rId16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handoutMaster" Target="handoutMasters/handoutMaster1.xml"/><Relationship Id="rId17" Type="http://schemas.openxmlformats.org/officeDocument/2006/relationships/notesMaster" Target="notesMasters/notesMaster1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8.png"/><Relationship Id="rId2" Type="http://schemas.openxmlformats.org/officeDocument/2006/relationships/image" Target="../media/image12.png"/><Relationship Id="rId1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76675" y="3009900"/>
            <a:ext cx="4438650" cy="8382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805" y="620395"/>
            <a:ext cx="9733280" cy="410654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4441"/>
          <a:stretch>
            <a:fillRect/>
          </a:stretch>
        </p:blipFill>
        <p:spPr>
          <a:xfrm>
            <a:off x="6311900" y="3789045"/>
            <a:ext cx="2764155" cy="275336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27656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5492115" y="1306195"/>
            <a:ext cx="4695825" cy="766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63525" y="2348865"/>
            <a:ext cx="3381375" cy="685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4441"/>
          <a:stretch>
            <a:fillRect/>
          </a:stretch>
        </p:blipFill>
        <p:spPr>
          <a:xfrm>
            <a:off x="7464425" y="4004945"/>
            <a:ext cx="2764155" cy="27533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2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116685"/>
            <a:ext cx="11340000" cy="57408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720448" y="1336020"/>
            <a:ext cx="961662" cy="4958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461858" y="1355093"/>
            <a:ext cx="561763" cy="5531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63525" y="2132965"/>
            <a:ext cx="9897110" cy="727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79425" y="3140710"/>
            <a:ext cx="3773805" cy="711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4441"/>
          <a:stretch>
            <a:fillRect/>
          </a:stretch>
        </p:blipFill>
        <p:spPr>
          <a:xfrm>
            <a:off x="9192895" y="4005580"/>
            <a:ext cx="2764155" cy="27533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12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15" y="621030"/>
            <a:ext cx="9757410" cy="413702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328025" y="3861435"/>
            <a:ext cx="2857500" cy="2790825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3459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883" r="30368"/>
          <a:stretch>
            <a:fillRect/>
          </a:stretch>
        </p:blipFill>
        <p:spPr>
          <a:xfrm>
            <a:off x="4511675" y="3284855"/>
            <a:ext cx="2775585" cy="3096260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3"/>
          <a:srcRect t="12901"/>
          <a:stretch>
            <a:fillRect/>
          </a:stretch>
        </p:blipFill>
        <p:spPr>
          <a:xfrm>
            <a:off x="4511675" y="3860800"/>
            <a:ext cx="3072765" cy="26136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9262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437"/>
          <a:stretch>
            <a:fillRect/>
          </a:stretch>
        </p:blipFill>
        <p:spPr>
          <a:xfrm>
            <a:off x="5304155" y="4077335"/>
            <a:ext cx="5202555" cy="235267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9446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891183" y="3531838"/>
            <a:ext cx="599848" cy="4196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3170"/>
          <a:stretch>
            <a:fillRect/>
          </a:stretch>
        </p:blipFill>
        <p:spPr>
          <a:xfrm>
            <a:off x="8616315" y="692785"/>
            <a:ext cx="2872740" cy="26657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9487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909" r="24437"/>
          <a:stretch>
            <a:fillRect/>
          </a:stretch>
        </p:blipFill>
        <p:spPr>
          <a:xfrm>
            <a:off x="7032625" y="3140710"/>
            <a:ext cx="3262630" cy="3312795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10531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191770" y="2204720"/>
            <a:ext cx="11169015" cy="1733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263525" y="4197985"/>
            <a:ext cx="5603875" cy="588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407670" y="5110480"/>
            <a:ext cx="9733280" cy="668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321914" y="6143436"/>
            <a:ext cx="6188916" cy="448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9" grpId="0" bldLvl="0" animBg="1"/>
      <p:bldP spid="21" grpId="0" bldLvl="0" animBg="1"/>
      <p:bldP spid="2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4496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63525" y="2348865"/>
            <a:ext cx="4498975" cy="763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60045" y="3357245"/>
            <a:ext cx="10114280" cy="733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19380" y="4220845"/>
            <a:ext cx="10695305" cy="878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  <p:bldP spid="13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760" y="908405"/>
            <a:ext cx="9882947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511675" y="1052830"/>
            <a:ext cx="2921000" cy="605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343660" y="1917065"/>
            <a:ext cx="6701155" cy="613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343660" y="2637155"/>
            <a:ext cx="4173220" cy="751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343660" y="3500755"/>
            <a:ext cx="7734935" cy="651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1343660" y="4364990"/>
            <a:ext cx="6396990" cy="603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1271270" y="5157470"/>
            <a:ext cx="6322060" cy="580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1271270" y="5994400"/>
            <a:ext cx="4555490" cy="605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11" grpId="0" bldLvl="0" animBg="1"/>
      <p:bldP spid="14" grpId="0" bldLvl="0" animBg="1"/>
      <p:bldP spid="21" grpId="0" bldLvl="0" animBg="1"/>
      <p:bldP spid="25" grpId="0" bldLvl="0" animBg="1"/>
      <p:bldP spid="32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980795"/>
            <a:ext cx="11340000" cy="298265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4441"/>
          <a:stretch>
            <a:fillRect/>
          </a:stretch>
        </p:blipFill>
        <p:spPr>
          <a:xfrm>
            <a:off x="4511675" y="3717290"/>
            <a:ext cx="2764155" cy="275336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515" y="764540"/>
            <a:ext cx="10355580" cy="424497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4441"/>
          <a:stretch>
            <a:fillRect/>
          </a:stretch>
        </p:blipFill>
        <p:spPr>
          <a:xfrm>
            <a:off x="8256270" y="4077335"/>
            <a:ext cx="2764155" cy="275336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2024-12-27T12:46:08Z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