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3061970"/>
            <a:ext cx="46005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14609" y="2273354"/>
            <a:ext cx="171385" cy="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5625" y="2188845"/>
            <a:ext cx="26200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969" y="3103299"/>
            <a:ext cx="1180654" cy="4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29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85265"/>
            <a:ext cx="9823450" cy="4364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b="17038"/>
          <a:stretch>
            <a:fillRect/>
          </a:stretch>
        </p:blipFill>
        <p:spPr>
          <a:xfrm>
            <a:off x="9264650" y="2493010"/>
            <a:ext cx="2853055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9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132965"/>
            <a:ext cx="568960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53055"/>
            <a:ext cx="6288405" cy="15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68495"/>
            <a:ext cx="62598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50815"/>
            <a:ext cx="163703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58975" y="5150485"/>
            <a:ext cx="83750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9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29058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2890" y="2204720"/>
            <a:ext cx="1039304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2890" y="3644900"/>
            <a:ext cx="777240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060575"/>
            <a:ext cx="718566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853055"/>
            <a:ext cx="947102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3845" y="3557270"/>
            <a:ext cx="1008126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3845" y="4509135"/>
            <a:ext cx="10901045" cy="169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7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132965"/>
            <a:ext cx="106660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890" y="2942590"/>
            <a:ext cx="773430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923567"/>
            <a:ext cx="5646196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4653280"/>
            <a:ext cx="11022330" cy="171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5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2890" y="2204720"/>
            <a:ext cx="11174730" cy="147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3644900"/>
            <a:ext cx="9688830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29480"/>
            <a:ext cx="11034395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321290" cy="3161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215640" y="3853815"/>
            <a:ext cx="5474335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3215640" y="3853815"/>
            <a:ext cx="5474335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8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63750" y="2060575"/>
            <a:ext cx="79133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70" y="3068955"/>
            <a:ext cx="49555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32400" y="2924810"/>
            <a:ext cx="513715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01160"/>
            <a:ext cx="34220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48075" y="4226560"/>
            <a:ext cx="34220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4" grpId="0" bldLvl="0" animBg="1"/>
      <p:bldP spid="2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232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1628775"/>
            <a:ext cx="4552950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46655"/>
            <a:ext cx="931545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26106"/>
            <a:ext cx="4189420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1340000" cy="45300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97784" y="2999649"/>
            <a:ext cx="4475062" cy="4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815" y="3762375"/>
            <a:ext cx="11017250" cy="2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29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3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93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