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30" r:id="rId18"/>
    <p:sldId id="329" r:id="rId19"/>
    <p:sldId id="327" r:id="rId20"/>
    <p:sldId id="326" r:id="rId21"/>
    <p:sldId id="325" r:id="rId22"/>
    <p:sldId id="372" r:id="rId23"/>
    <p:sldId id="373" r:id="rId24"/>
    <p:sldId id="374" r:id="rId25"/>
    <p:sldId id="37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2204720"/>
            <a:ext cx="911542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6"/>
          <a:stretch>
            <a:fillRect/>
          </a:stretch>
        </p:blipFill>
        <p:spPr>
          <a:xfrm>
            <a:off x="335280" y="2060855"/>
            <a:ext cx="11012805" cy="4599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4300" y="3929186"/>
            <a:ext cx="332875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51"/>
          <a:stretch>
            <a:fillRect/>
          </a:stretch>
        </p:blipFill>
        <p:spPr>
          <a:xfrm>
            <a:off x="360045" y="1196975"/>
            <a:ext cx="7957820" cy="96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0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5582450"/>
            <a:ext cx="323727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4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4437380"/>
            <a:ext cx="6108700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5" b="23648"/>
          <a:stretch>
            <a:fillRect/>
          </a:stretch>
        </p:blipFill>
        <p:spPr>
          <a:xfrm>
            <a:off x="7320280" y="3788410"/>
            <a:ext cx="4536440" cy="22326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176135" y="3860800"/>
            <a:ext cx="4560570" cy="226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150" y="836650"/>
            <a:ext cx="10491428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54335" y="5541622"/>
            <a:ext cx="2369600" cy="34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7215" y="6093460"/>
            <a:ext cx="371475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0017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3817852"/>
            <a:ext cx="5741410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3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915" y="2132965"/>
            <a:ext cx="603059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853055"/>
            <a:ext cx="10568305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338320"/>
            <a:ext cx="661035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38"/>
          <a:stretch>
            <a:fillRect/>
          </a:stretch>
        </p:blipFill>
        <p:spPr>
          <a:xfrm>
            <a:off x="5159375" y="3861435"/>
            <a:ext cx="2172335" cy="288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03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789045"/>
            <a:ext cx="9094470" cy="28930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060575"/>
            <a:ext cx="61899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24810"/>
            <a:ext cx="8334375" cy="209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152505"/>
            <a:ext cx="5798539" cy="4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733415"/>
            <a:ext cx="796925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00" y="764260"/>
            <a:ext cx="1103292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9515" y="1638300"/>
            <a:ext cx="98126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2277110"/>
            <a:ext cx="3764280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6005" y="3068955"/>
            <a:ext cx="7322185" cy="203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11945" y="5315899"/>
            <a:ext cx="5641519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5932805"/>
            <a:ext cx="73348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5" r="41578"/>
          <a:stretch>
            <a:fillRect/>
          </a:stretch>
        </p:blipFill>
        <p:spPr>
          <a:xfrm>
            <a:off x="8616315" y="2853055"/>
            <a:ext cx="3168015" cy="360743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143885" y="908685"/>
            <a:ext cx="658685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5" grpId="0" bldLvl="0" animBg="1"/>
      <p:bldP spid="16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66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62115" y="2948790"/>
            <a:ext cx="276121" cy="28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1052830"/>
            <a:ext cx="10280650" cy="540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40" y="764260"/>
            <a:ext cx="4888656" cy="58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250452" y="3244506"/>
            <a:ext cx="652641" cy="25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71920" y="3819525"/>
            <a:ext cx="118999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34802" y="4722798"/>
            <a:ext cx="529501" cy="238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35955" y="5373370"/>
            <a:ext cx="118999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985" y="836650"/>
            <a:ext cx="553920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95" y="764260"/>
            <a:ext cx="55651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40" y="836650"/>
            <a:ext cx="529998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7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3466834"/>
            <a:ext cx="571284" cy="2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1536" y="3466834"/>
            <a:ext cx="523677" cy="2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8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015539"/>
            <a:ext cx="276121" cy="28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2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854125"/>
            <a:ext cx="1199697" cy="36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045255"/>
            <a:ext cx="285643" cy="2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14911" y="1825105"/>
            <a:ext cx="2342267" cy="36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377" y="2359422"/>
            <a:ext cx="4436977" cy="36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4702805"/>
            <a:ext cx="371335" cy="4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3948362"/>
            <a:ext cx="371335" cy="4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2024-12-27T13:07:00Z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