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2495" y="2990850"/>
            <a:ext cx="52863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340205"/>
            <a:ext cx="11340000" cy="345515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7784" y="4260861"/>
            <a:ext cx="6227002" cy="44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08405"/>
            <a:ext cx="11340000" cy="38213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1" b="41278"/>
          <a:stretch>
            <a:fillRect/>
          </a:stretch>
        </p:blipFill>
        <p:spPr>
          <a:xfrm>
            <a:off x="4007485" y="4580890"/>
            <a:ext cx="3751580" cy="20828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428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2890" y="2277110"/>
            <a:ext cx="472694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135" y="3140710"/>
            <a:ext cx="541083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135" y="4004945"/>
            <a:ext cx="4387850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2890" y="4832985"/>
            <a:ext cx="605345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5916488"/>
            <a:ext cx="6284130" cy="44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5" grpId="0" bldLvl="0" animBg="1"/>
      <p:bldP spid="17" grpId="0" bldLvl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3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23610" y="1354455"/>
            <a:ext cx="4234815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890" y="2200910"/>
            <a:ext cx="4320540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140710"/>
            <a:ext cx="6797040" cy="105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043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971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45770" y="3068955"/>
            <a:ext cx="421830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2890" y="4004945"/>
            <a:ext cx="350456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0045" y="4940935"/>
            <a:ext cx="675322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280" y="5805170"/>
            <a:ext cx="595693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18" grpId="0" bldLvl="0" animBg="1"/>
      <p:bldP spid="2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340205"/>
            <a:ext cx="11340000" cy="43233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5280" y="2348865"/>
            <a:ext cx="603313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8935" y="3397250"/>
            <a:ext cx="5625465" cy="219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268450"/>
            <a:ext cx="11340000" cy="4512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8935" y="2348865"/>
            <a:ext cx="485965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280" y="3140710"/>
            <a:ext cx="626618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280" y="4149090"/>
            <a:ext cx="698817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280" y="5013325"/>
            <a:ext cx="588010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1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0" b="61615"/>
          <a:stretch>
            <a:fillRect/>
          </a:stretch>
        </p:blipFill>
        <p:spPr>
          <a:xfrm>
            <a:off x="5088255" y="4509135"/>
            <a:ext cx="3515360" cy="20605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224000"/>
            <a:ext cx="11340000" cy="5368781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150745" y="3220720"/>
            <a:ext cx="2731135" cy="340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375910" y="3789045"/>
            <a:ext cx="3535680" cy="283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39630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3"/>
          <a:stretch>
            <a:fillRect/>
          </a:stretch>
        </p:blipFill>
        <p:spPr>
          <a:xfrm>
            <a:off x="3935730" y="3860800"/>
            <a:ext cx="3907155" cy="29343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3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2355" y="1268730"/>
            <a:ext cx="159639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2277110"/>
            <a:ext cx="6444615" cy="156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4004945"/>
            <a:ext cx="583184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89685"/>
            <a:ext cx="10981052" cy="586800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623570" y="3860800"/>
            <a:ext cx="317055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822700" y="3860800"/>
            <a:ext cx="609473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79425" y="4797425"/>
            <a:ext cx="10220960" cy="121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6237605"/>
            <a:ext cx="1022096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32" grpId="0" bldLvl="0" animBg="1"/>
      <p:bldP spid="39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30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1" b="29058"/>
          <a:stretch>
            <a:fillRect/>
          </a:stretch>
        </p:blipFill>
        <p:spPr>
          <a:xfrm>
            <a:off x="3359785" y="3213100"/>
            <a:ext cx="6299200" cy="27362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6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950" y="2277110"/>
            <a:ext cx="764667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1" b="29058"/>
          <a:stretch>
            <a:fillRect/>
          </a:stretch>
        </p:blipFill>
        <p:spPr>
          <a:xfrm>
            <a:off x="4079875" y="4869180"/>
            <a:ext cx="4064635" cy="176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678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770" y="2277110"/>
            <a:ext cx="4870450" cy="165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004945"/>
            <a:ext cx="534416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2024-12-27T12:29:09Z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