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2853055"/>
            <a:ext cx="11502390" cy="13900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2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8690" y="3218621"/>
            <a:ext cx="1323476" cy="47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4030" y="3218621"/>
            <a:ext cx="1018789" cy="43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50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94"/>
          <a:stretch>
            <a:fillRect/>
          </a:stretch>
        </p:blipFill>
        <p:spPr>
          <a:xfrm>
            <a:off x="4151675" y="3068955"/>
            <a:ext cx="4570685" cy="32518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198100" cy="4379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94"/>
          <a:stretch>
            <a:fillRect/>
          </a:stretch>
        </p:blipFill>
        <p:spPr>
          <a:xfrm>
            <a:off x="4872355" y="4364990"/>
            <a:ext cx="2917825" cy="20758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30"/>
          <a:stretch>
            <a:fillRect/>
          </a:stretch>
        </p:blipFill>
        <p:spPr>
          <a:xfrm>
            <a:off x="407035" y="1412875"/>
            <a:ext cx="6743745" cy="325183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991360" y="3068955"/>
            <a:ext cx="277114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8904" y="3958813"/>
            <a:ext cx="4751183" cy="46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4" t="1390" b="19822"/>
          <a:stretch>
            <a:fillRect/>
          </a:stretch>
        </p:blipFill>
        <p:spPr>
          <a:xfrm>
            <a:off x="7727315" y="1758315"/>
            <a:ext cx="3910330" cy="335216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7463790" y="1628775"/>
            <a:ext cx="3954145" cy="351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2" grpId="0" bldLvl="0" animBg="1"/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861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0045" y="1844675"/>
            <a:ext cx="4233545" cy="158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575685"/>
            <a:ext cx="6374765" cy="131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5090160"/>
            <a:ext cx="6792595" cy="149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688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991360" y="1988820"/>
            <a:ext cx="247332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2890474"/>
            <a:ext cx="4751183" cy="46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0" r="5387"/>
          <a:stretch>
            <a:fillRect/>
          </a:stretch>
        </p:blipFill>
        <p:spPr>
          <a:xfrm>
            <a:off x="7607935" y="2348865"/>
            <a:ext cx="3856990" cy="39878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7160895" y="2493010"/>
            <a:ext cx="4751070" cy="389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5415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135" y="2033270"/>
            <a:ext cx="495490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897505"/>
            <a:ext cx="399923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545205"/>
            <a:ext cx="663003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045" y="4337685"/>
            <a:ext cx="613473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129530"/>
            <a:ext cx="684847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4" grpId="0" bldLvl="0" animBg="1"/>
      <p:bldP spid="19" grpId="0" bldLvl="0" animBg="1"/>
      <p:bldP spid="2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70" y="1224000"/>
            <a:ext cx="11340000" cy="5336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6135" y="2132965"/>
            <a:ext cx="4261485" cy="44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2084" y="2148352"/>
            <a:ext cx="4751183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2115" y="2853055"/>
            <a:ext cx="628459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2115" y="3573145"/>
            <a:ext cx="499745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12115" y="4364355"/>
            <a:ext cx="398462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83540" y="5051425"/>
            <a:ext cx="682625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12115" y="5805170"/>
            <a:ext cx="663892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97880" y="1340485"/>
            <a:ext cx="260667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  <p:bldP spid="17" grpId="0" bldLvl="0" animBg="1"/>
      <p:bldP spid="22" grpId="0" bldLvl="0" animBg="1"/>
      <p:bldP spid="25" grpId="0" bldLvl="0" animBg="1"/>
      <p:bldP spid="29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3388985"/>
            <a:ext cx="780755" cy="43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10809605" cy="42392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15" r="6020" b="11804"/>
          <a:stretch>
            <a:fillRect/>
          </a:stretch>
        </p:blipFill>
        <p:spPr>
          <a:xfrm>
            <a:off x="4439920" y="4364990"/>
            <a:ext cx="2714625" cy="22332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416355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3212465"/>
            <a:ext cx="600964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077335"/>
            <a:ext cx="6081395" cy="150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412595"/>
            <a:ext cx="11340000" cy="44081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890" y="2277110"/>
            <a:ext cx="9968230" cy="137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890" y="3789045"/>
            <a:ext cx="845756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3845" y="4526280"/>
            <a:ext cx="6000750" cy="126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08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32965"/>
            <a:ext cx="870331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999740"/>
            <a:ext cx="398208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789045"/>
            <a:ext cx="7848600" cy="106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2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/>
          <a:stretch>
            <a:fillRect/>
          </a:stretch>
        </p:blipFill>
        <p:spPr>
          <a:xfrm>
            <a:off x="233680" y="3429000"/>
            <a:ext cx="5922645" cy="20675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13"/>
          <a:stretch>
            <a:fillRect/>
          </a:stretch>
        </p:blipFill>
        <p:spPr>
          <a:xfrm>
            <a:off x="6384290" y="3257550"/>
            <a:ext cx="5772785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26"/>
          <a:stretch>
            <a:fillRect/>
          </a:stretch>
        </p:blipFill>
        <p:spPr>
          <a:xfrm>
            <a:off x="257810" y="1035685"/>
            <a:ext cx="11339830" cy="2825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0989" y="1321099"/>
            <a:ext cx="1028313" cy="4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2550" y="2225797"/>
            <a:ext cx="1056876" cy="4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7563" y="3130496"/>
            <a:ext cx="1056876" cy="4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/>
          <a:stretch>
            <a:fillRect/>
          </a:stretch>
        </p:blipFill>
        <p:spPr>
          <a:xfrm>
            <a:off x="767715" y="4077335"/>
            <a:ext cx="5922645" cy="206756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59"/>
          <a:stretch>
            <a:fillRect/>
          </a:stretch>
        </p:blipFill>
        <p:spPr>
          <a:xfrm>
            <a:off x="7278370" y="3933190"/>
            <a:ext cx="2664460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29840"/>
            <a:ext cx="11340000" cy="922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6372" y="2393246"/>
            <a:ext cx="2037581" cy="46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8211" y="2441306"/>
            <a:ext cx="504634" cy="413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91"/>
          <a:stretch>
            <a:fillRect/>
          </a:stretch>
        </p:blipFill>
        <p:spPr>
          <a:xfrm>
            <a:off x="119380" y="1194715"/>
            <a:ext cx="11339830" cy="86522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13"/>
          <a:stretch>
            <a:fillRect/>
          </a:stretch>
        </p:blipFill>
        <p:spPr>
          <a:xfrm>
            <a:off x="2934970" y="3429000"/>
            <a:ext cx="577278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2024-12-27T07:56:10Z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