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9" r:id="rId12"/>
    <p:sldId id="347" r:id="rId13"/>
    <p:sldId id="346" r:id="rId14"/>
    <p:sldId id="345" r:id="rId15"/>
    <p:sldId id="344" r:id="rId16"/>
    <p:sldId id="342" r:id="rId17"/>
    <p:sldId id="341" r:id="rId18"/>
    <p:sldId id="340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2997200"/>
            <a:ext cx="11797665" cy="882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21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2348865"/>
            <a:ext cx="7430135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68675"/>
            <a:ext cx="11340000" cy="187888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3285490"/>
            <a:ext cx="2827020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9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3595417"/>
            <a:ext cx="428463" cy="39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52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412615" y="2359660"/>
            <a:ext cx="1282065" cy="111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20510" y="3998595"/>
            <a:ext cx="820420" cy="106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12135" y="5542915"/>
            <a:ext cx="130048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5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4548692"/>
            <a:ext cx="380856" cy="39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4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970" y="3416300"/>
            <a:ext cx="519303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60"/>
          <a:stretch>
            <a:fillRect/>
          </a:stretch>
        </p:blipFill>
        <p:spPr>
          <a:xfrm>
            <a:off x="852170" y="4364990"/>
            <a:ext cx="11339830" cy="20164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55650" y="5346065"/>
            <a:ext cx="8986520" cy="88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6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26335"/>
            <a:ext cx="732028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0675"/>
            <a:ext cx="11340000" cy="4680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3483183"/>
            <a:ext cx="5474811" cy="42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806" y="4398317"/>
            <a:ext cx="5189168" cy="400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4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466049"/>
            <a:ext cx="371335" cy="401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996920"/>
            <a:ext cx="11340000" cy="20234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8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1566909"/>
            <a:ext cx="828362" cy="39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433710"/>
            <a:ext cx="2151838" cy="476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36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4130" y="3942413"/>
            <a:ext cx="428463" cy="39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81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95869" y="3094122"/>
            <a:ext cx="1037833" cy="372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11675" y="4707890"/>
            <a:ext cx="133540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57884" y="4906997"/>
            <a:ext cx="552241" cy="50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8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443764"/>
            <a:ext cx="34277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7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4300664"/>
            <a:ext cx="342770" cy="39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858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958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280660" y="2414270"/>
            <a:ext cx="1056005" cy="106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28490" y="4760595"/>
            <a:ext cx="2269490" cy="132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2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15818" y="3348448"/>
            <a:ext cx="3103979" cy="40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9779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27760" y="3141345"/>
            <a:ext cx="718439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7760" y="4077335"/>
            <a:ext cx="984059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27760" y="4941570"/>
            <a:ext cx="402971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27760" y="5805170"/>
            <a:ext cx="5634355" cy="97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2" grpId="0" bldLvl="0" animBg="1"/>
      <p:bldP spid="2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320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355208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2348865"/>
            <a:ext cx="1062609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213100"/>
            <a:ext cx="874839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089400"/>
            <a:ext cx="10357485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4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835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210050" y="1464310"/>
            <a:ext cx="872490" cy="114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88705" y="1535430"/>
            <a:ext cx="786765" cy="106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01108" y="3445836"/>
            <a:ext cx="323727" cy="381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88255" y="4889500"/>
            <a:ext cx="130937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4441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95"/>
          <a:stretch>
            <a:fillRect/>
          </a:stretch>
        </p:blipFill>
        <p:spPr>
          <a:xfrm>
            <a:off x="623570" y="1052830"/>
            <a:ext cx="10854055" cy="5603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180" y="3429000"/>
            <a:ext cx="5822315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180" y="4220845"/>
            <a:ext cx="476948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0550" y="5156835"/>
            <a:ext cx="428244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1815" y="5948680"/>
            <a:ext cx="449961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5110" y="908405"/>
            <a:ext cx="8441974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0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20453" y="1547808"/>
            <a:ext cx="209471" cy="380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67556" y="2500187"/>
            <a:ext cx="209471" cy="380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70165" y="3354070"/>
            <a:ext cx="1273810" cy="111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1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28715" y="1672548"/>
            <a:ext cx="314206" cy="25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2493297"/>
            <a:ext cx="1513904" cy="391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49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1259" y="4226285"/>
            <a:ext cx="342769" cy="39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4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557529"/>
            <a:ext cx="342769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5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860" y="3213100"/>
            <a:ext cx="448945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67940" y="4077335"/>
            <a:ext cx="1955165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8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2277110"/>
            <a:ext cx="390398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9605" y="3213100"/>
            <a:ext cx="147066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2024-12-27T03:27:27Z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