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2" r:id="rId19"/>
    <p:sldId id="331" r:id="rId20"/>
    <p:sldId id="330" r:id="rId21"/>
    <p:sldId id="328" r:id="rId22"/>
    <p:sldId id="327" r:id="rId23"/>
    <p:sldId id="325" r:id="rId24"/>
    <p:sldId id="386" r:id="rId25"/>
    <p:sldId id="387" r:id="rId26"/>
    <p:sldId id="388" r:id="rId27"/>
    <p:sldId id="389" r:id="rId28"/>
    <p:sldId id="390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070" y="1412875"/>
            <a:ext cx="8915400" cy="101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160" y="3212465"/>
            <a:ext cx="7134225" cy="2419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3402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55" b="16735"/>
          <a:stretch>
            <a:fillRect/>
          </a:stretch>
        </p:blipFill>
        <p:spPr>
          <a:xfrm>
            <a:off x="4295775" y="4364990"/>
            <a:ext cx="3538855" cy="23596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8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60010" y="1412875"/>
            <a:ext cx="182372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146300"/>
            <a:ext cx="113855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887980"/>
            <a:ext cx="483743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3860800"/>
            <a:ext cx="6662420" cy="126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95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132965"/>
            <a:ext cx="389953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924810"/>
            <a:ext cx="477710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573145"/>
            <a:ext cx="5055870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205"/>
            <a:ext cx="11340000" cy="2256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60010" y="1412875"/>
            <a:ext cx="258699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277110"/>
            <a:ext cx="828357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2931160"/>
            <a:ext cx="7486650" cy="151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70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/>
          <a:stretch>
            <a:fillRect/>
          </a:stretch>
        </p:blipFill>
        <p:spPr>
          <a:xfrm>
            <a:off x="3935730" y="4004945"/>
            <a:ext cx="4396105" cy="210693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1340000" cy="34353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/>
          <a:stretch>
            <a:fillRect/>
          </a:stretch>
        </p:blipFill>
        <p:spPr>
          <a:xfrm>
            <a:off x="3863975" y="4580890"/>
            <a:ext cx="4396105" cy="210693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115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365" y="2022195"/>
            <a:ext cx="11340000" cy="2312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310" y="2132965"/>
            <a:ext cx="10849610" cy="220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/>
          <a:stretch>
            <a:fillRect/>
          </a:stretch>
        </p:blipFill>
        <p:spPr>
          <a:xfrm>
            <a:off x="3431540" y="4587240"/>
            <a:ext cx="4396105" cy="2106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344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204720"/>
            <a:ext cx="675386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1145" y="2997200"/>
            <a:ext cx="673163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717290"/>
            <a:ext cx="10753725" cy="137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76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204720"/>
            <a:ext cx="532765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025775"/>
            <a:ext cx="10812780" cy="159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29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7"/>
          <a:stretch>
            <a:fillRect/>
          </a:stretch>
        </p:blipFill>
        <p:spPr>
          <a:xfrm>
            <a:off x="2496185" y="4149090"/>
            <a:ext cx="7261225" cy="2539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59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62115" y="3236927"/>
            <a:ext cx="285643" cy="276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5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72896" y="1500776"/>
            <a:ext cx="314206" cy="381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72896" y="2359737"/>
            <a:ext cx="323727" cy="391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10982" y="3218697"/>
            <a:ext cx="552241" cy="381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7"/>
          <a:stretch>
            <a:fillRect/>
          </a:stretch>
        </p:blipFill>
        <p:spPr>
          <a:xfrm>
            <a:off x="2567305" y="3820160"/>
            <a:ext cx="7261225" cy="2539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0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25088" y="3188579"/>
            <a:ext cx="1447254" cy="419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15163" y="3188579"/>
            <a:ext cx="523677" cy="419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92997" y="5773049"/>
            <a:ext cx="1152090" cy="391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76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810" y="692505"/>
            <a:ext cx="4910290" cy="5868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6177280" y="3213100"/>
            <a:ext cx="189420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142865" y="4462145"/>
            <a:ext cx="128587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763290" y="5393502"/>
            <a:ext cx="1038953" cy="329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bldLvl="0" animBg="1"/>
      <p:bldP spid="1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1557020"/>
            <a:ext cx="8787130" cy="4763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04380" y="2285365"/>
            <a:ext cx="2338705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84065" y="3074035"/>
            <a:ext cx="195199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1"/>
          <a:stretch>
            <a:fillRect/>
          </a:stretch>
        </p:blipFill>
        <p:spPr>
          <a:xfrm>
            <a:off x="1847850" y="908965"/>
            <a:ext cx="8606155" cy="5723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80286" y="937698"/>
            <a:ext cx="1112833" cy="491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265" y="2375535"/>
            <a:ext cx="76581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16379" y="3813885"/>
            <a:ext cx="520286" cy="513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81189" y="3792205"/>
            <a:ext cx="585321" cy="563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51117" y="4594358"/>
            <a:ext cx="1214001" cy="570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05" y="836650"/>
            <a:ext cx="666067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315" y="764260"/>
            <a:ext cx="771769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83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3551" y="2119747"/>
            <a:ext cx="285642" cy="28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93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3551" y="2215851"/>
            <a:ext cx="323727" cy="276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58085" y="5286774"/>
            <a:ext cx="561762" cy="314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02267" y="5954366"/>
            <a:ext cx="1942367" cy="362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0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1637" y="2090929"/>
            <a:ext cx="266599" cy="276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38992" y="3405613"/>
            <a:ext cx="733149" cy="31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1712" y="4748877"/>
            <a:ext cx="561763" cy="31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00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2091942"/>
            <a:ext cx="257078" cy="276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1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3252867"/>
            <a:ext cx="1180654" cy="466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198" y="4148236"/>
            <a:ext cx="609370" cy="39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700250"/>
            <a:ext cx="11340000" cy="38189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27610" y="5004894"/>
            <a:ext cx="428463" cy="39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78"/>
          <a:stretch>
            <a:fillRect/>
          </a:stretch>
        </p:blipFill>
        <p:spPr>
          <a:xfrm>
            <a:off x="6456045" y="548640"/>
            <a:ext cx="3837305" cy="267017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1285" y="5633440"/>
            <a:ext cx="11340000" cy="9116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9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5717" y="3283292"/>
            <a:ext cx="428463" cy="390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5"/>
          <a:stretch>
            <a:fillRect/>
          </a:stretch>
        </p:blipFill>
        <p:spPr>
          <a:xfrm>
            <a:off x="3359785" y="4332605"/>
            <a:ext cx="4041775" cy="2415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2024-12-27T04:53:04Z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