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24" r:id="rId4"/>
    <p:sldId id="352" r:id="rId5"/>
    <p:sldId id="351" r:id="rId6"/>
    <p:sldId id="350" r:id="rId7"/>
    <p:sldId id="349" r:id="rId8"/>
    <p:sldId id="348" r:id="rId9"/>
    <p:sldId id="347" r:id="rId10"/>
    <p:sldId id="345" r:id="rId11"/>
    <p:sldId id="344" r:id="rId12"/>
    <p:sldId id="343" r:id="rId13"/>
    <p:sldId id="342" r:id="rId14"/>
    <p:sldId id="341" r:id="rId15"/>
    <p:sldId id="340" r:id="rId16"/>
    <p:sldId id="339" r:id="rId17"/>
    <p:sldId id="338" r:id="rId18"/>
    <p:sldId id="337" r:id="rId19"/>
    <p:sldId id="336" r:id="rId20"/>
    <p:sldId id="335" r:id="rId21"/>
    <p:sldId id="334" r:id="rId22"/>
    <p:sldId id="332" r:id="rId23"/>
    <p:sldId id="331" r:id="rId24"/>
    <p:sldId id="330" r:id="rId25"/>
    <p:sldId id="329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90620" y="2928620"/>
            <a:ext cx="4810125" cy="10001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105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18" t="14728" b="14100"/>
          <a:stretch>
            <a:fillRect/>
          </a:stretch>
        </p:blipFill>
        <p:spPr>
          <a:xfrm>
            <a:off x="6888480" y="3357245"/>
            <a:ext cx="4291330" cy="274066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6285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18" t="14728" b="14100"/>
          <a:stretch>
            <a:fillRect/>
          </a:stretch>
        </p:blipFill>
        <p:spPr>
          <a:xfrm>
            <a:off x="4439920" y="3573145"/>
            <a:ext cx="4291330" cy="274066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22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18" t="14728" b="14100"/>
          <a:stretch>
            <a:fillRect/>
          </a:stretch>
        </p:blipFill>
        <p:spPr>
          <a:xfrm>
            <a:off x="4512310" y="3933190"/>
            <a:ext cx="4291330" cy="274066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764260"/>
            <a:ext cx="10500631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55370" y="1772920"/>
            <a:ext cx="3911600" cy="2327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235710" y="4220845"/>
            <a:ext cx="3781425" cy="1391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199515" y="5877560"/>
            <a:ext cx="5897245" cy="755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7" grpId="0" bldLvl="0" animBg="1"/>
      <p:bldP spid="2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14170"/>
            <a:ext cx="11340000" cy="280164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2591111"/>
            <a:ext cx="8969168" cy="428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3357245"/>
            <a:ext cx="9248140" cy="1114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252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299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81410" y="4206053"/>
            <a:ext cx="361813" cy="400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25" y="1196975"/>
            <a:ext cx="9389110" cy="536638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477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4609" y="6195556"/>
            <a:ext cx="371335" cy="400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660" y="764260"/>
            <a:ext cx="8966831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850" y="764260"/>
            <a:ext cx="7557272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749871" y="2720260"/>
            <a:ext cx="209395" cy="260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41456" y="3825272"/>
            <a:ext cx="310920" cy="330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41211" y="3825272"/>
            <a:ext cx="323611" cy="29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41701" y="5539948"/>
            <a:ext cx="374373" cy="336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73183" y="5590753"/>
            <a:ext cx="310920" cy="241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2700"/>
            <a:ext cx="11340000" cy="48917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97682" y="5102080"/>
            <a:ext cx="599848" cy="390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331"/>
          <a:stretch>
            <a:fillRect/>
          </a:stretch>
        </p:blipFill>
        <p:spPr>
          <a:xfrm>
            <a:off x="4079875" y="4580890"/>
            <a:ext cx="4968875" cy="21482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35" y="2492730"/>
            <a:ext cx="11340000" cy="4146882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96" r="4917" b="17441"/>
          <a:stretch>
            <a:fillRect/>
          </a:stretch>
        </p:blipFill>
        <p:spPr>
          <a:xfrm>
            <a:off x="5951855" y="1268730"/>
            <a:ext cx="3863340" cy="2299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908685"/>
            <a:ext cx="9756140" cy="304609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96" r="4917" b="17441"/>
          <a:stretch>
            <a:fillRect/>
          </a:stretch>
        </p:blipFill>
        <p:spPr>
          <a:xfrm>
            <a:off x="4164330" y="4004945"/>
            <a:ext cx="3863340" cy="229933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187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40000" y="1443324"/>
            <a:ext cx="457027" cy="410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39848" y="1452860"/>
            <a:ext cx="314206" cy="381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957445" y="2893695"/>
            <a:ext cx="6012180" cy="815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48690" y="3856990"/>
            <a:ext cx="4086225" cy="72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96" r="4917" b="17441"/>
          <a:stretch>
            <a:fillRect/>
          </a:stretch>
        </p:blipFill>
        <p:spPr>
          <a:xfrm>
            <a:off x="6024245" y="4076700"/>
            <a:ext cx="3863340" cy="2299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bldLvl="0" animBg="1"/>
      <p:bldP spid="11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960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30931" y="2405299"/>
            <a:ext cx="552241" cy="381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45088" y="3291273"/>
            <a:ext cx="599848" cy="390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96" r="4917" b="17441"/>
          <a:stretch>
            <a:fillRect/>
          </a:stretch>
        </p:blipFill>
        <p:spPr>
          <a:xfrm>
            <a:off x="4295775" y="4004945"/>
            <a:ext cx="3863340" cy="2299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01058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96" r="4917" b="17441"/>
          <a:stretch>
            <a:fillRect/>
          </a:stretch>
        </p:blipFill>
        <p:spPr>
          <a:xfrm>
            <a:off x="4368165" y="3068955"/>
            <a:ext cx="3863340" cy="229933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41147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91135" y="2924810"/>
            <a:ext cx="5705475" cy="2092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340205"/>
            <a:ext cx="11340000" cy="4035705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35280" y="2780665"/>
            <a:ext cx="10619740" cy="2535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1196975"/>
            <a:ext cx="9645015" cy="53803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268450"/>
            <a:ext cx="11340000" cy="54309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886700" y="3025775"/>
            <a:ext cx="842010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33186" y="4936737"/>
            <a:ext cx="552240" cy="447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972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189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43324" y="2338246"/>
            <a:ext cx="428463" cy="390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25" y="1224280"/>
            <a:ext cx="10026650" cy="54508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24695" y="1988820"/>
            <a:ext cx="668655" cy="63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01647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621030"/>
            <a:ext cx="9118600" cy="31737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600" y="3717290"/>
            <a:ext cx="9118600" cy="309816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137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95717" y="1443022"/>
            <a:ext cx="428463" cy="390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2024-12-27T14:57:55Z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