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49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82" r:id="rId26"/>
    <p:sldId id="383" r:id="rId27"/>
    <p:sldId id="384" r:id="rId28"/>
    <p:sldId id="385" r:id="rId29"/>
    <p:sldId id="38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2190750"/>
            <a:ext cx="6600825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2234873"/>
            <a:ext cx="371335" cy="39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6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252830"/>
            <a:ext cx="371335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2" t="23381"/>
          <a:stretch>
            <a:fillRect/>
          </a:stretch>
        </p:blipFill>
        <p:spPr>
          <a:xfrm>
            <a:off x="4497705" y="3357245"/>
            <a:ext cx="2216150" cy="329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8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015529"/>
            <a:ext cx="105687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8"/>
          <a:stretch>
            <a:fillRect/>
          </a:stretch>
        </p:blipFill>
        <p:spPr>
          <a:xfrm>
            <a:off x="4224020" y="2708910"/>
            <a:ext cx="4824140" cy="401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403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7859" y="3723939"/>
            <a:ext cx="1018790" cy="43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2" r="9826"/>
          <a:stretch>
            <a:fillRect/>
          </a:stretch>
        </p:blipFill>
        <p:spPr>
          <a:xfrm>
            <a:off x="4368165" y="4364990"/>
            <a:ext cx="3181350" cy="246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196975"/>
            <a:ext cx="10569575" cy="2399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54" b="49687"/>
          <a:stretch>
            <a:fillRect/>
          </a:stretch>
        </p:blipFill>
        <p:spPr>
          <a:xfrm>
            <a:off x="9192260" y="4365625"/>
            <a:ext cx="3125470" cy="20516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501390"/>
            <a:ext cx="10569575" cy="16992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35" y="856970"/>
            <a:ext cx="1054688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44600" y="1700530"/>
            <a:ext cx="54102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2420620"/>
            <a:ext cx="6045200" cy="139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3025" y="3819525"/>
            <a:ext cx="34613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270" y="4580890"/>
            <a:ext cx="51384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025" y="5300980"/>
            <a:ext cx="326009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44600" y="6021070"/>
            <a:ext cx="66484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8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b="23591"/>
          <a:stretch>
            <a:fillRect/>
          </a:stretch>
        </p:blipFill>
        <p:spPr>
          <a:xfrm>
            <a:off x="4079875" y="3717290"/>
            <a:ext cx="6586855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b="23591"/>
          <a:stretch>
            <a:fillRect/>
          </a:stretch>
        </p:blipFill>
        <p:spPr>
          <a:xfrm>
            <a:off x="4079875" y="3717290"/>
            <a:ext cx="6586855" cy="30962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428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1284299"/>
            <a:ext cx="4398891" cy="5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2150994"/>
            <a:ext cx="2132795" cy="5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1158" y="2179566"/>
            <a:ext cx="1799546" cy="4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748" y="2141470"/>
            <a:ext cx="4179899" cy="5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b="23591"/>
          <a:stretch>
            <a:fillRect/>
          </a:stretch>
        </p:blipFill>
        <p:spPr>
          <a:xfrm>
            <a:off x="5746115" y="4149090"/>
            <a:ext cx="5242560" cy="246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6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0680" y="3162084"/>
            <a:ext cx="257078" cy="27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/>
          <a:stretch>
            <a:fillRect/>
          </a:stretch>
        </p:blipFill>
        <p:spPr>
          <a:xfrm>
            <a:off x="4799965" y="3789045"/>
            <a:ext cx="2736260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1428115"/>
            <a:ext cx="110934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29815"/>
            <a:ext cx="21551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35" y="3101975"/>
            <a:ext cx="497840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890" y="4580890"/>
            <a:ext cx="1059053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7575" y="1224280"/>
            <a:ext cx="22561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132965"/>
            <a:ext cx="65728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853055"/>
            <a:ext cx="866076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44900"/>
            <a:ext cx="540766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08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92735" y="2997200"/>
            <a:ext cx="97396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2735" y="3789045"/>
            <a:ext cx="43675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580890"/>
            <a:ext cx="1067054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764260"/>
            <a:ext cx="6677189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657353" y="3838508"/>
            <a:ext cx="941870" cy="43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57353" y="4562191"/>
            <a:ext cx="941870" cy="43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04830" y="5330753"/>
            <a:ext cx="465328" cy="35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46052" y="6048825"/>
            <a:ext cx="431690" cy="37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40" y="764895"/>
            <a:ext cx="648849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30" y="908405"/>
            <a:ext cx="487192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836650"/>
            <a:ext cx="783045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836650"/>
            <a:ext cx="85346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4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2101882"/>
            <a:ext cx="1590075" cy="31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2" r="41578"/>
          <a:stretch>
            <a:fillRect/>
          </a:stretch>
        </p:blipFill>
        <p:spPr>
          <a:xfrm>
            <a:off x="3575685" y="2780665"/>
            <a:ext cx="3816985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673544"/>
            <a:ext cx="4256070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3274342"/>
            <a:ext cx="3684785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856" y="3903749"/>
            <a:ext cx="3094458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514084"/>
            <a:ext cx="3103979" cy="30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2852203"/>
            <a:ext cx="257078" cy="27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/>
          <a:stretch>
            <a:fillRect/>
          </a:stretch>
        </p:blipFill>
        <p:spPr>
          <a:xfrm>
            <a:off x="3935775" y="3789045"/>
            <a:ext cx="4643075" cy="289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2043404"/>
            <a:ext cx="4646448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520" y="2672080"/>
            <a:ext cx="54419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3209925"/>
            <a:ext cx="627189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4244363"/>
            <a:ext cx="2094710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335" y="4873208"/>
            <a:ext cx="3008765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2864308"/>
            <a:ext cx="285643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689" y="2743319"/>
            <a:ext cx="1889212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1410" y="3357245"/>
            <a:ext cx="32880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4004945"/>
            <a:ext cx="485775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696460"/>
            <a:ext cx="37839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7115" y="5445125"/>
            <a:ext cx="53435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3615" y="6165215"/>
            <a:ext cx="417385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034225"/>
            <a:ext cx="380856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2024-12-27T06:55:06Z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