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70" y="3028950"/>
            <a:ext cx="85820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885950"/>
            <a:ext cx="92392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266" y="2929425"/>
            <a:ext cx="932318" cy="459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6392" y="3663312"/>
            <a:ext cx="932318" cy="459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6392" y="4517043"/>
            <a:ext cx="482760" cy="359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81075"/>
            <a:ext cx="91916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560" y="3429000"/>
            <a:ext cx="26765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8852" y="2087498"/>
            <a:ext cx="680508" cy="777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052830"/>
            <a:ext cx="93059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3573145"/>
            <a:ext cx="49149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12877" y="1589788"/>
            <a:ext cx="2246563" cy="406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8253" y="2138948"/>
            <a:ext cx="2064608" cy="421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5587" y="2630641"/>
            <a:ext cx="526854" cy="455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052830"/>
            <a:ext cx="92678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440" y="2649220"/>
            <a:ext cx="918210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4842" y="2608360"/>
            <a:ext cx="651494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293096"/>
            <a:ext cx="651494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77570"/>
            <a:ext cx="91440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9806" y="3385020"/>
            <a:ext cx="3912674" cy="1004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1478" y="5783168"/>
            <a:ext cx="3912674" cy="1004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181100"/>
            <a:ext cx="92583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086" y="2247100"/>
            <a:ext cx="7722674" cy="3574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57350"/>
            <a:ext cx="9315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6126" y="2643340"/>
            <a:ext cx="4715314" cy="3056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1268730"/>
            <a:ext cx="54006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4581525"/>
            <a:ext cx="18288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4126" y="2816060"/>
            <a:ext cx="5680514" cy="3391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370" y="2076450"/>
            <a:ext cx="57626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9806" y="2704300"/>
            <a:ext cx="5660194" cy="2487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19785"/>
            <a:ext cx="92011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9006" y="1840700"/>
            <a:ext cx="6269794" cy="484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919162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540" y="2602230"/>
            <a:ext cx="92487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3966" y="256206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933450"/>
            <a:ext cx="92392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362075"/>
            <a:ext cx="88392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5294" y="1359117"/>
            <a:ext cx="1748594" cy="42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1032" y="1915689"/>
            <a:ext cx="1054984" cy="400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420888"/>
            <a:ext cx="637760" cy="450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4366" y="3517100"/>
            <a:ext cx="9073954" cy="2416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118870"/>
            <a:ext cx="91916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853440"/>
            <a:ext cx="88106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5486" y="3334220"/>
            <a:ext cx="7367074" cy="2111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5326" y="5569420"/>
            <a:ext cx="9388914" cy="1085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371725"/>
            <a:ext cx="92964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280795"/>
            <a:ext cx="87630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4206" y="1109180"/>
            <a:ext cx="5365554" cy="290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4846" y="4065740"/>
            <a:ext cx="8545634" cy="1745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81175"/>
            <a:ext cx="92202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9406" y="4484333"/>
            <a:ext cx="1397058" cy="490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5224" y="4467592"/>
            <a:ext cx="2419736" cy="506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200150"/>
            <a:ext cx="86868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9902" y="3271460"/>
            <a:ext cx="3900199" cy="1034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421" y="4336261"/>
            <a:ext cx="3900199" cy="1034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276350"/>
            <a:ext cx="91916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4580" y="3445081"/>
            <a:ext cx="804840" cy="433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104900"/>
            <a:ext cx="86677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352675"/>
            <a:ext cx="920115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3965" y="288691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729615"/>
            <a:ext cx="763905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084" y="667156"/>
            <a:ext cx="6967491" cy="3013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0677" y="3639904"/>
            <a:ext cx="8627561" cy="3142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226820"/>
            <a:ext cx="91821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213100"/>
            <a:ext cx="277177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1935" y="119046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05025"/>
            <a:ext cx="92964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5840" y="313957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1724660"/>
            <a:ext cx="91725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3501390"/>
            <a:ext cx="2867025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2093" y="222517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628775"/>
            <a:ext cx="93440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655" y="3285490"/>
            <a:ext cx="890587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7713" y="376521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412875"/>
            <a:ext cx="93059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810" y="3357245"/>
            <a:ext cx="33432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1777" y="1924387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990600"/>
            <a:ext cx="92487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9903" y="203267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2024-12-24T09:08:02Z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