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947670"/>
            <a:ext cx="105156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4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20620"/>
            <a:ext cx="6570980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5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348865"/>
            <a:ext cx="989330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7850" y="3356610"/>
            <a:ext cx="748728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91995" y="4293235"/>
            <a:ext cx="5789930" cy="124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37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18"/>
          <a:stretch>
            <a:fillRect/>
          </a:stretch>
        </p:blipFill>
        <p:spPr>
          <a:xfrm>
            <a:off x="360045" y="1224280"/>
            <a:ext cx="11339830" cy="486946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235717" y="3006000"/>
            <a:ext cx="2761209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806825"/>
            <a:ext cx="5308600" cy="123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229225"/>
            <a:ext cx="4068445" cy="92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9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59815"/>
            <a:ext cx="10032555" cy="58680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783840" y="2420620"/>
            <a:ext cx="432816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741295" y="3453765"/>
            <a:ext cx="2603500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55370" y="4869180"/>
            <a:ext cx="933196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71905" y="6021070"/>
            <a:ext cx="431482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9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125" y="3429000"/>
            <a:ext cx="4418965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5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20620"/>
            <a:ext cx="7635875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72945" y="3428365"/>
            <a:ext cx="256667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551579"/>
            <a:ext cx="1847153" cy="45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5717" y="2599333"/>
            <a:ext cx="1399647" cy="43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6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73985"/>
            <a:ext cx="608393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5717" y="3675116"/>
            <a:ext cx="2675516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5717" y="4676544"/>
            <a:ext cx="4170377" cy="42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835" y="5697220"/>
            <a:ext cx="549973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0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93010"/>
            <a:ext cx="704913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35505" y="3500755"/>
            <a:ext cx="410146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9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48865"/>
            <a:ext cx="965200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3425" y="3356610"/>
            <a:ext cx="427799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5505" y="4437380"/>
            <a:ext cx="260159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3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3500755"/>
            <a:ext cx="697865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48255" y="4587875"/>
            <a:ext cx="218186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1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3068955"/>
            <a:ext cx="6886575" cy="13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2024-12-26T13:30:01Z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