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916430"/>
            <a:ext cx="93821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3644900"/>
            <a:ext cx="67818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0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82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060575"/>
            <a:ext cx="889762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924810"/>
            <a:ext cx="52038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717290"/>
            <a:ext cx="675703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445000"/>
            <a:ext cx="101822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5300980"/>
            <a:ext cx="1041209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45" y="6021070"/>
            <a:ext cx="537210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  <p:bldP spid="23" grpId="0" bldLvl="0" animBg="1"/>
      <p:bldP spid="28" grpId="0" bldLvl="0" animBg="1"/>
      <p:bldP spid="35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495" y="764260"/>
            <a:ext cx="8630656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222535" y="6197056"/>
            <a:ext cx="2152229" cy="3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924810"/>
            <a:ext cx="2578735" cy="3057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45" y="2965450"/>
            <a:ext cx="2921000" cy="301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55" y="621030"/>
            <a:ext cx="9838055" cy="1451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1412875"/>
            <a:ext cx="6369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004060"/>
            <a:ext cx="9838055" cy="479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815" y="836015"/>
            <a:ext cx="935212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19727" y="3011966"/>
            <a:ext cx="353353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9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342255"/>
            <a:ext cx="437984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86"/>
          <a:stretch>
            <a:fillRect/>
          </a:stretch>
        </p:blipFill>
        <p:spPr>
          <a:xfrm>
            <a:off x="4944110" y="2997200"/>
            <a:ext cx="2468245" cy="29070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95"/>
          <a:stretch>
            <a:fillRect/>
          </a:stretch>
        </p:blipFill>
        <p:spPr>
          <a:xfrm>
            <a:off x="335915" y="5877560"/>
            <a:ext cx="11339830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6885"/>
            <a:ext cx="10024110" cy="426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4149090"/>
            <a:ext cx="148717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 r="25702"/>
          <a:stretch>
            <a:fillRect/>
          </a:stretch>
        </p:blipFill>
        <p:spPr>
          <a:xfrm>
            <a:off x="4584065" y="3789045"/>
            <a:ext cx="2807970" cy="281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234635"/>
            <a:ext cx="314206" cy="39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07440"/>
            <a:ext cx="10340340" cy="4643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95" y="5976620"/>
            <a:ext cx="10340340" cy="8115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95325" y="6093460"/>
            <a:ext cx="317690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699385"/>
            <a:ext cx="3402965" cy="31057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055" y="3069590"/>
            <a:ext cx="5232400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0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10780" y="3777882"/>
            <a:ext cx="1142569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4702235"/>
            <a:ext cx="1618639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2596235"/>
            <a:ext cx="1018790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4"/>
          <a:stretch>
            <a:fillRect/>
          </a:stretch>
        </p:blipFill>
        <p:spPr>
          <a:xfrm>
            <a:off x="191770" y="3285135"/>
            <a:ext cx="11339830" cy="19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551321"/>
            <a:ext cx="1923324" cy="176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773420"/>
            <a:ext cx="50133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3429000"/>
            <a:ext cx="2355850" cy="202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8300" y="3357245"/>
            <a:ext cx="2355850" cy="202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6860" y="3429000"/>
            <a:ext cx="2355850" cy="202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160"/>
            <a:ext cx="104456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32666" y="6286796"/>
            <a:ext cx="1447130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8362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904" y="3852202"/>
            <a:ext cx="272541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1691" y="3852202"/>
            <a:ext cx="297317" cy="33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5738" y="3852202"/>
            <a:ext cx="272541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1525" y="3852202"/>
            <a:ext cx="280799" cy="33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7313" y="3852202"/>
            <a:ext cx="272541" cy="33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6207" y="5447307"/>
            <a:ext cx="280799" cy="22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980440"/>
            <a:ext cx="9465310" cy="536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1539289"/>
            <a:ext cx="428463" cy="36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2389615"/>
            <a:ext cx="1647204" cy="47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3316375"/>
            <a:ext cx="542720" cy="45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2405307"/>
            <a:ext cx="533197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2386254"/>
            <a:ext cx="523677" cy="4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2405307"/>
            <a:ext cx="1142569" cy="4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73" y="3291288"/>
            <a:ext cx="1114005" cy="5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672" y="3291288"/>
            <a:ext cx="1114005" cy="5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63826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21748" y="3985589"/>
            <a:ext cx="323702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30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2241" y="5857395"/>
            <a:ext cx="2818337" cy="4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348865"/>
            <a:ext cx="2692400" cy="325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2277110"/>
            <a:ext cx="1546860" cy="3104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2132965"/>
            <a:ext cx="2166620" cy="34620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715" y="2204720"/>
            <a:ext cx="3467735" cy="330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48832"/>
            <a:ext cx="371335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7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88540"/>
            <a:ext cx="11340000" cy="308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3535" y="2340856"/>
            <a:ext cx="361813" cy="39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07941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7415" y="2823048"/>
            <a:ext cx="407839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