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9950" y="3004820"/>
            <a:ext cx="53721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5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2277110"/>
            <a:ext cx="673862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84855"/>
            <a:ext cx="10918190" cy="182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66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3"/>
          <a:stretch>
            <a:fillRect/>
          </a:stretch>
        </p:blipFill>
        <p:spPr>
          <a:xfrm>
            <a:off x="3863340" y="3213100"/>
            <a:ext cx="4730115" cy="33953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40753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3"/>
          <a:stretch>
            <a:fillRect/>
          </a:stretch>
        </p:blipFill>
        <p:spPr>
          <a:xfrm>
            <a:off x="5663565" y="3933190"/>
            <a:ext cx="3841115" cy="27571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1765" y="1340485"/>
            <a:ext cx="463423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890" y="2204720"/>
            <a:ext cx="1075309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890" y="3199765"/>
            <a:ext cx="971613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484630"/>
            <a:ext cx="10271125" cy="48895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770" y="2277110"/>
            <a:ext cx="30581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49930" y="2277110"/>
            <a:ext cx="4359275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274695"/>
            <a:ext cx="80822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053205"/>
            <a:ext cx="9552940" cy="161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733415"/>
            <a:ext cx="36563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0" r="8781"/>
          <a:stretch>
            <a:fillRect/>
          </a:stretch>
        </p:blipFill>
        <p:spPr>
          <a:xfrm>
            <a:off x="8183880" y="1052830"/>
            <a:ext cx="3539490" cy="268986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935730" y="5708650"/>
            <a:ext cx="602615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1239520"/>
            <a:ext cx="3449955" cy="254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1" grpId="0" bldLvl="0" animBg="1"/>
      <p:bldP spid="33" grpId="0" bldLvl="0" animBg="1"/>
      <p:bldP spid="34" grpId="0" bldLvl="0" animBg="1"/>
      <p:bldP spid="4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6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293235"/>
            <a:ext cx="3733165" cy="21856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071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628775"/>
            <a:ext cx="5100320" cy="298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59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8445" y="2924810"/>
            <a:ext cx="1033907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8445" y="3933190"/>
            <a:ext cx="10908665" cy="16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733415"/>
            <a:ext cx="523557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8" grpId="0" bldLvl="0" animBg="1"/>
      <p:bldP spid="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13231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200400"/>
            <a:ext cx="454342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077335"/>
            <a:ext cx="5102860" cy="269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46105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1844675"/>
            <a:ext cx="10008235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4890" y="3500755"/>
            <a:ext cx="1005586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6005" y="5229225"/>
            <a:ext cx="1004189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9040"/>
            <a:ext cx="11340000" cy="5238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1"/>
          <a:stretch>
            <a:fillRect/>
          </a:stretch>
        </p:blipFill>
        <p:spPr>
          <a:xfrm>
            <a:off x="7031990" y="4797425"/>
            <a:ext cx="3238500" cy="20999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95755"/>
            <a:ext cx="11340000" cy="338428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915" y="3717290"/>
            <a:ext cx="4658995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364710"/>
            <a:ext cx="11340000" cy="191362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35915" y="4580890"/>
            <a:ext cx="627761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5517515"/>
            <a:ext cx="6936105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8030" y="1412875"/>
            <a:ext cx="291973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348865"/>
            <a:ext cx="37509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48355"/>
            <a:ext cx="41700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49090"/>
            <a:ext cx="469836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057775"/>
            <a:ext cx="952690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