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2914650"/>
            <a:ext cx="69342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2501984"/>
            <a:ext cx="875969" cy="41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2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11315" y="4197350"/>
            <a:ext cx="1054735" cy="125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922954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211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61440"/>
            <a:ext cx="11340000" cy="569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2281885"/>
            <a:ext cx="885491" cy="4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4226971"/>
            <a:ext cx="885491" cy="4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895" y="5877560"/>
            <a:ext cx="235458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1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2770" y="3862692"/>
            <a:ext cx="1152090" cy="5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240" y="1301750"/>
            <a:ext cx="139446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498" y="2481373"/>
            <a:ext cx="209471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1561" y="3462505"/>
            <a:ext cx="314206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3828" y="4443638"/>
            <a:ext cx="323727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9420" y="4415061"/>
            <a:ext cx="457027" cy="4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25440" y="4453163"/>
            <a:ext cx="199949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5211392"/>
            <a:ext cx="380856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52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96694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6863" y="1966361"/>
            <a:ext cx="324749" cy="33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729849"/>
            <a:ext cx="380856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004665"/>
            <a:ext cx="11340000" cy="20289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38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2024-12-27T08:27:29Z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