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020" y="3019425"/>
            <a:ext cx="5267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080770"/>
            <a:ext cx="92583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10" y="3933190"/>
            <a:ext cx="17716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9683" y="2112079"/>
            <a:ext cx="1015337" cy="402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5389" y="3091820"/>
            <a:ext cx="465172" cy="45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01165"/>
            <a:ext cx="91916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644900"/>
            <a:ext cx="29908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2631" y="2780501"/>
            <a:ext cx="514689" cy="328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72920"/>
            <a:ext cx="92202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3501390"/>
            <a:ext cx="249555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3031" y="2333461"/>
            <a:ext cx="550249" cy="369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12875"/>
            <a:ext cx="91630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2997200"/>
            <a:ext cx="295275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9720" y="2367028"/>
            <a:ext cx="848824" cy="449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01165"/>
            <a:ext cx="92773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645" y="3861435"/>
            <a:ext cx="288607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4233" y="2656709"/>
            <a:ext cx="706927" cy="4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988820"/>
            <a:ext cx="92202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4055" y="2637155"/>
            <a:ext cx="874395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76824" y="3184586"/>
            <a:ext cx="1280792" cy="802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699895"/>
            <a:ext cx="91916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2565" y="4253700"/>
            <a:ext cx="1412203" cy="775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962025"/>
            <a:ext cx="92487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375" y="3478197"/>
            <a:ext cx="2441810" cy="769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853" y="3557225"/>
            <a:ext cx="21621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2190750"/>
            <a:ext cx="9286875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1323975"/>
            <a:ext cx="87534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732" y="1209559"/>
            <a:ext cx="6168858" cy="978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7408" y="1288587"/>
            <a:ext cx="279082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5358" y="2163133"/>
            <a:ext cx="6280784" cy="1876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555" y="4022859"/>
            <a:ext cx="9192050" cy="183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341120"/>
            <a:ext cx="918210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095" y="2482215"/>
            <a:ext cx="92583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2631" y="242490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1647825"/>
            <a:ext cx="92106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2324100"/>
            <a:ext cx="8734425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7916" y="4106118"/>
            <a:ext cx="4682413" cy="674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585" y="2328017"/>
            <a:ext cx="84677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619250"/>
            <a:ext cx="92297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2007" y="2601409"/>
            <a:ext cx="5330596" cy="3301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957070"/>
            <a:ext cx="83629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835" y="1895354"/>
            <a:ext cx="8907173" cy="3382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34390"/>
            <a:ext cx="92011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0984" y="1814330"/>
            <a:ext cx="6615386" cy="4725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838835"/>
            <a:ext cx="91630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7283" y="2323615"/>
            <a:ext cx="6210271" cy="4297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042670"/>
            <a:ext cx="92202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6731" y="4071393"/>
            <a:ext cx="4832884" cy="91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3125" y="3674359"/>
            <a:ext cx="31718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128395"/>
            <a:ext cx="92487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5156" y="3631555"/>
            <a:ext cx="5041229" cy="535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023" y="3188885"/>
            <a:ext cx="282892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61965" y="4166886"/>
            <a:ext cx="6066693" cy="1736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2171700"/>
            <a:ext cx="92868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552575"/>
            <a:ext cx="87439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1065" y="1490239"/>
            <a:ext cx="6001927" cy="1820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0593" y="3360777"/>
            <a:ext cx="9289139" cy="222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147570"/>
            <a:ext cx="92773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2230" y="313476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420" y="2261870"/>
            <a:ext cx="80105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5157" y="2115272"/>
            <a:ext cx="8421035" cy="2827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96975"/>
            <a:ext cx="92011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2853055"/>
            <a:ext cx="82391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10437" y="3735728"/>
            <a:ext cx="1741383" cy="531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9353" y="4312920"/>
            <a:ext cx="1285448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652270"/>
            <a:ext cx="87820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781685"/>
            <a:ext cx="88011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169" y="749974"/>
            <a:ext cx="3577031" cy="3232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415" y="697547"/>
            <a:ext cx="2533650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24889" y="4021494"/>
            <a:ext cx="5669991" cy="2501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776605"/>
            <a:ext cx="7924800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2249" y="719494"/>
            <a:ext cx="8616391" cy="5650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595" y="2795270"/>
            <a:ext cx="444817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8009" y="2558454"/>
            <a:ext cx="4847031" cy="176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23670"/>
            <a:ext cx="92583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8726" y="290616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2428875"/>
            <a:ext cx="92106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757" y="2894132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62405"/>
            <a:ext cx="91440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3644900"/>
            <a:ext cx="223837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2631" y="242490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040" y="1341120"/>
            <a:ext cx="92011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3861435"/>
            <a:ext cx="39338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316" y="237677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484630"/>
            <a:ext cx="92583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717290"/>
            <a:ext cx="220980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2631" y="242490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690" y="1124585"/>
            <a:ext cx="91916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861435"/>
            <a:ext cx="27432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8410" y="211208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2024-12-25T07:43:34Z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