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6" r:id="rId5"/>
    <p:sldId id="354" r:id="rId6"/>
    <p:sldId id="353" r:id="rId7"/>
    <p:sldId id="351" r:id="rId8"/>
    <p:sldId id="350" r:id="rId9"/>
    <p:sldId id="349" r:id="rId10"/>
    <p:sldId id="347" r:id="rId11"/>
    <p:sldId id="346" r:id="rId12"/>
    <p:sldId id="345" r:id="rId13"/>
    <p:sldId id="344" r:id="rId14"/>
    <p:sldId id="343" r:id="rId15"/>
    <p:sldId id="342" r:id="rId16"/>
    <p:sldId id="340" r:id="rId17"/>
    <p:sldId id="338" r:id="rId18"/>
    <p:sldId id="337" r:id="rId19"/>
    <p:sldId id="336" r:id="rId20"/>
    <p:sldId id="335" r:id="rId21"/>
    <p:sldId id="334" r:id="rId22"/>
    <p:sldId id="333" r:id="rId23"/>
    <p:sldId id="388" r:id="rId24"/>
    <p:sldId id="389" r:id="rId25"/>
    <p:sldId id="390" r:id="rId26"/>
    <p:sldId id="332" r:id="rId27"/>
    <p:sldId id="331" r:id="rId28"/>
    <p:sldId id="330" r:id="rId29"/>
    <p:sldId id="329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2981325"/>
            <a:ext cx="95059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7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01259" y="2433530"/>
            <a:ext cx="790278" cy="37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7204" y="3357344"/>
            <a:ext cx="780755" cy="38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01460" y="3281153"/>
            <a:ext cx="2104231" cy="52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7555" y="4046220"/>
            <a:ext cx="409638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45037" y="5147829"/>
            <a:ext cx="885491" cy="45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15113" y="5119258"/>
            <a:ext cx="2751687" cy="52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23929" y="5433545"/>
            <a:ext cx="161863" cy="171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8891" y="6043072"/>
            <a:ext cx="2742166" cy="51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bldLvl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16785"/>
            <a:ext cx="11340000" cy="42802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4" r="24432" b="18643"/>
          <a:stretch>
            <a:fillRect/>
          </a:stretch>
        </p:blipFill>
        <p:spPr>
          <a:xfrm>
            <a:off x="4400550" y="1052830"/>
            <a:ext cx="7029450" cy="242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1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931" y="1519611"/>
            <a:ext cx="342770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5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9168" y="4254352"/>
            <a:ext cx="771234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3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1540" y="2997200"/>
            <a:ext cx="8100060" cy="82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0806" y="4246151"/>
            <a:ext cx="752191" cy="41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83"/>
          <a:stretch>
            <a:fillRect/>
          </a:stretch>
        </p:blipFill>
        <p:spPr>
          <a:xfrm>
            <a:off x="2711450" y="3861435"/>
            <a:ext cx="8897620" cy="3023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3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34156" y="2549072"/>
            <a:ext cx="790277" cy="44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57"/>
          <a:stretch>
            <a:fillRect/>
          </a:stretch>
        </p:blipFill>
        <p:spPr>
          <a:xfrm>
            <a:off x="3143250" y="2811145"/>
            <a:ext cx="4608875" cy="4046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4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58035" y="3624191"/>
            <a:ext cx="780755" cy="43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1" r="16816"/>
          <a:stretch>
            <a:fillRect/>
          </a:stretch>
        </p:blipFill>
        <p:spPr>
          <a:xfrm>
            <a:off x="8183880" y="3141345"/>
            <a:ext cx="3360420" cy="3703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45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90" b="44774"/>
          <a:stretch>
            <a:fillRect/>
          </a:stretch>
        </p:blipFill>
        <p:spPr>
          <a:xfrm>
            <a:off x="3434080" y="3213100"/>
            <a:ext cx="5323840" cy="324040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08405"/>
            <a:ext cx="10436547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08735" y="1700530"/>
            <a:ext cx="491426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1270" y="2708910"/>
            <a:ext cx="318579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1270" y="3507105"/>
            <a:ext cx="408305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71270" y="4364990"/>
            <a:ext cx="374586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8880" y="5300980"/>
            <a:ext cx="435864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8880" y="6071235"/>
            <a:ext cx="839851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13" grpId="0" bldLvl="0" animBg="1"/>
      <p:bldP spid="15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456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88540"/>
            <a:ext cx="11340000" cy="44470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49"/>
          <a:stretch>
            <a:fillRect/>
          </a:stretch>
        </p:blipFill>
        <p:spPr>
          <a:xfrm>
            <a:off x="6744335" y="548640"/>
            <a:ext cx="2966720" cy="3151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" t="22102"/>
          <a:stretch>
            <a:fillRect/>
          </a:stretch>
        </p:blipFill>
        <p:spPr>
          <a:xfrm>
            <a:off x="623570" y="2132965"/>
            <a:ext cx="9143365" cy="4571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268730"/>
            <a:ext cx="9553575" cy="7239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26"/>
          <a:stretch>
            <a:fillRect/>
          </a:stretch>
        </p:blipFill>
        <p:spPr>
          <a:xfrm>
            <a:off x="9552305" y="2683510"/>
            <a:ext cx="2268220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b="-228"/>
          <a:stretch>
            <a:fillRect/>
          </a:stretch>
        </p:blipFill>
        <p:spPr>
          <a:xfrm>
            <a:off x="479470" y="1224280"/>
            <a:ext cx="11220405" cy="41840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3570" y="2132965"/>
            <a:ext cx="518414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2924810"/>
            <a:ext cx="616077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325" y="3860800"/>
            <a:ext cx="7586980" cy="162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191135" y="1628775"/>
            <a:ext cx="9585960" cy="41852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96" r="4755"/>
          <a:stretch>
            <a:fillRect/>
          </a:stretch>
        </p:blipFill>
        <p:spPr>
          <a:xfrm>
            <a:off x="9696450" y="1964055"/>
            <a:ext cx="2463800" cy="2929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360045" y="1224280"/>
            <a:ext cx="10632485" cy="42805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4160" y="3068955"/>
            <a:ext cx="7167880" cy="150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4160" y="4725035"/>
            <a:ext cx="6996430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360045" y="1224280"/>
            <a:ext cx="10272440" cy="32575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2060575"/>
            <a:ext cx="482663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990850"/>
            <a:ext cx="1009332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3933190"/>
            <a:ext cx="438086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2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53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49" b="47068"/>
          <a:stretch>
            <a:fillRect/>
          </a:stretch>
        </p:blipFill>
        <p:spPr>
          <a:xfrm>
            <a:off x="4511675" y="3500755"/>
            <a:ext cx="4713605" cy="3105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61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49" b="47068"/>
          <a:stretch>
            <a:fillRect/>
          </a:stretch>
        </p:blipFill>
        <p:spPr>
          <a:xfrm>
            <a:off x="4352925" y="3357245"/>
            <a:ext cx="4713605" cy="310578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015"/>
            <a:ext cx="1025768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99515" y="1844675"/>
            <a:ext cx="266890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9370" y="2774315"/>
            <a:ext cx="5483860" cy="136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9515" y="4293235"/>
            <a:ext cx="939292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43660" y="5229225"/>
            <a:ext cx="620077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71905" y="6021070"/>
            <a:ext cx="747966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4" grpId="0" bldLvl="0" animBg="1"/>
      <p:bldP spid="22" grpId="0" bldLvl="0" animBg="1"/>
      <p:bldP spid="2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435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420620"/>
            <a:ext cx="10565130" cy="156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149090"/>
            <a:ext cx="544893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2890" y="5157470"/>
            <a:ext cx="736409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2890" y="6093460"/>
            <a:ext cx="771969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1" grpId="0" bldLvl="0" animBg="1"/>
      <p:bldP spid="26" grpId="0" bldLvl="0" animBg="1"/>
      <p:bldP spid="3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00" y="3428720"/>
            <a:ext cx="11340000" cy="1762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3967" y="3609697"/>
            <a:ext cx="371335" cy="40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49"/>
          <a:stretch>
            <a:fillRect/>
          </a:stretch>
        </p:blipFill>
        <p:spPr>
          <a:xfrm>
            <a:off x="4728210" y="858520"/>
            <a:ext cx="2966720" cy="3151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2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482593"/>
            <a:ext cx="380855" cy="39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9" r="23379"/>
          <a:stretch>
            <a:fillRect/>
          </a:stretch>
        </p:blipFill>
        <p:spPr>
          <a:xfrm>
            <a:off x="4550410" y="3860800"/>
            <a:ext cx="2958465" cy="2909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2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438269"/>
            <a:ext cx="342769" cy="39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996920"/>
            <a:ext cx="11340000" cy="36799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9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2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484630"/>
            <a:ext cx="9278620" cy="4648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6270" y="4797425"/>
            <a:ext cx="63119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9336405" y="2277110"/>
            <a:ext cx="2899410" cy="257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1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919" y="3379447"/>
            <a:ext cx="780755" cy="43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2"/>
          <a:stretch>
            <a:fillRect/>
          </a:stretch>
        </p:blipFill>
        <p:spPr>
          <a:xfrm>
            <a:off x="3935730" y="3213100"/>
            <a:ext cx="5270500" cy="3506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2024-12-27T07:07:41Z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