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8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75" y="2981325"/>
            <a:ext cx="50482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205"/>
            <a:ext cx="11340000" cy="470137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68935" y="3028315"/>
            <a:ext cx="5480050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8935" y="4620895"/>
            <a:ext cx="10879455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510" y="1412875"/>
            <a:ext cx="5085080" cy="297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40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23" r="6020" b="36170"/>
          <a:stretch>
            <a:fillRect/>
          </a:stretch>
        </p:blipFill>
        <p:spPr>
          <a:xfrm>
            <a:off x="4583430" y="3573145"/>
            <a:ext cx="2181860" cy="30308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23" r="6020" b="36170"/>
          <a:stretch>
            <a:fillRect/>
          </a:stretch>
        </p:blipFill>
        <p:spPr>
          <a:xfrm>
            <a:off x="4583430" y="3717290"/>
            <a:ext cx="2181860" cy="30308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0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5955" y="1340485"/>
            <a:ext cx="301117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2179955"/>
            <a:ext cx="583374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2735" y="2924810"/>
            <a:ext cx="433959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3750945"/>
            <a:ext cx="556133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53915"/>
            <a:ext cx="7858760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9150" y="6093460"/>
            <a:ext cx="537527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  <p:bldP spid="17" grpId="0" bldLvl="0" animBg="1"/>
      <p:bldP spid="19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28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855595" y="1988820"/>
            <a:ext cx="632714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59294" y="2989669"/>
            <a:ext cx="2380352" cy="41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644900"/>
            <a:ext cx="1032573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564380"/>
            <a:ext cx="787146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animBg="1"/>
      <p:bldP spid="17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8981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2890" y="2204720"/>
            <a:ext cx="815530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997200"/>
            <a:ext cx="442023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789045"/>
            <a:ext cx="701040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2890" y="4565015"/>
            <a:ext cx="680466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571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2890" y="2132965"/>
            <a:ext cx="871156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0190" y="2997200"/>
            <a:ext cx="645096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717290"/>
            <a:ext cx="717232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509135"/>
            <a:ext cx="675068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9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5103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476885"/>
            <a:ext cx="2515235" cy="19799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40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2853055"/>
            <a:ext cx="553656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700145"/>
            <a:ext cx="535876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4364990"/>
            <a:ext cx="56527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915" y="5157470"/>
            <a:ext cx="97332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6082881"/>
            <a:ext cx="2208967" cy="3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124585"/>
            <a:ext cx="4329430" cy="340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4" grpId="0" bldLvl="0" animBg="1"/>
      <p:bldP spid="28" grpId="0" bldLvl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88820"/>
            <a:ext cx="46875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924810"/>
            <a:ext cx="11155680" cy="24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589270"/>
            <a:ext cx="501332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340205"/>
            <a:ext cx="11340000" cy="5244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b="32776"/>
          <a:stretch>
            <a:fillRect/>
          </a:stretch>
        </p:blipFill>
        <p:spPr>
          <a:xfrm>
            <a:off x="8688705" y="3789045"/>
            <a:ext cx="3260090" cy="18167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53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83845" y="2708910"/>
            <a:ext cx="5702300" cy="151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035" y="4293235"/>
            <a:ext cx="1000442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3845" y="5085080"/>
            <a:ext cx="669417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03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486660" y="2043430"/>
            <a:ext cx="630936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037205"/>
            <a:ext cx="918781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3789045"/>
            <a:ext cx="970280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687334"/>
            <a:ext cx="6207959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8" grpId="0" bldLvl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2189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48865"/>
            <a:ext cx="93649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3140710"/>
            <a:ext cx="586168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3933190"/>
            <a:ext cx="1015301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5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1988540"/>
            <a:ext cx="11340000" cy="45064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