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-715" y="-161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5200" y="3019425"/>
            <a:ext cx="5181600" cy="819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905" y="1341120"/>
            <a:ext cx="9201150" cy="876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3300" y="2924810"/>
            <a:ext cx="5105400" cy="2600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33791" y="1738681"/>
            <a:ext cx="605209" cy="3949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1268730"/>
            <a:ext cx="9267825" cy="1247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84655" y="2630805"/>
            <a:ext cx="8248650" cy="447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39920" y="3213100"/>
            <a:ext cx="3171825" cy="27336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101151" y="2602281"/>
            <a:ext cx="1138609" cy="3796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6535" y="1743075"/>
            <a:ext cx="9248775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0391" y="2612441"/>
            <a:ext cx="772849" cy="3288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27840" y="3027680"/>
            <a:ext cx="2385080" cy="335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09311" y="4601261"/>
            <a:ext cx="625529" cy="3974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5" y="1666875"/>
            <a:ext cx="9239250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2131" y="2086661"/>
            <a:ext cx="633149" cy="3364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9696" y="2924944"/>
            <a:ext cx="1562824" cy="3707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6850" y="1728470"/>
            <a:ext cx="9258300" cy="3400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5" y="1490345"/>
            <a:ext cx="8858250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96031" y="1494840"/>
            <a:ext cx="3902129" cy="1288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1067" y="2723520"/>
            <a:ext cx="3902129" cy="1288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56991" y="4126281"/>
            <a:ext cx="4511729" cy="3644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63951" y="4527965"/>
            <a:ext cx="8778929" cy="9889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0820" y="833120"/>
            <a:ext cx="9229725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99071" y="2104441"/>
            <a:ext cx="902897" cy="3766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10184" y="2529840"/>
            <a:ext cx="902897" cy="3766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32424" y="3394968"/>
            <a:ext cx="4769976" cy="21117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07791" y="5650280"/>
            <a:ext cx="6950129" cy="6285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1770" y="776605"/>
            <a:ext cx="9267825" cy="559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56991" y="3750360"/>
            <a:ext cx="5070529" cy="1299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21344" y="5096232"/>
            <a:ext cx="5256976" cy="1335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4950" y="1619250"/>
            <a:ext cx="9182100" cy="3619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7825" y="2114550"/>
            <a:ext cx="8896350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96031" y="2013000"/>
            <a:ext cx="9388529" cy="30161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905" y="1196975"/>
            <a:ext cx="9191625" cy="866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5900" y="2171700"/>
            <a:ext cx="9220200" cy="2657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05311" y="2825801"/>
            <a:ext cx="552601" cy="5777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8920" y="768350"/>
            <a:ext cx="9153525" cy="6038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79791" y="5553761"/>
            <a:ext cx="534089" cy="3491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4784" y="6386881"/>
            <a:ext cx="7400816" cy="4304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60776" y="5563920"/>
            <a:ext cx="534089" cy="3491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1124585"/>
            <a:ext cx="8467725" cy="2171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3080" y="3357245"/>
            <a:ext cx="8810625" cy="1895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85871" y="2815641"/>
            <a:ext cx="3190929" cy="4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85871" y="3368933"/>
            <a:ext cx="5517569" cy="8271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85871" y="4257040"/>
            <a:ext cx="6330369" cy="1076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1295" y="1447800"/>
            <a:ext cx="9248775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41391" y="4959401"/>
            <a:ext cx="828729" cy="3593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91945" y="4959400"/>
            <a:ext cx="656456" cy="379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1795" y="1476375"/>
            <a:ext cx="8867775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45231" y="3150920"/>
            <a:ext cx="5923969" cy="8317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08696" y="4053839"/>
            <a:ext cx="6822504" cy="14528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6850" y="2090420"/>
            <a:ext cx="9258300" cy="2676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0800" y="1438275"/>
            <a:ext cx="7010400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29151" y="1311960"/>
            <a:ext cx="7051729" cy="19189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51585" y="3179382"/>
            <a:ext cx="5248096" cy="2357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805" y="1196975"/>
            <a:ext cx="9172575" cy="2619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995" y="3933190"/>
            <a:ext cx="8429625" cy="1390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5925" y="1071245"/>
            <a:ext cx="8820150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06671" y="1844345"/>
            <a:ext cx="760657" cy="4050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87688" y="2749296"/>
            <a:ext cx="2113368" cy="390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29592" y="4072635"/>
            <a:ext cx="7209608" cy="18506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0345" y="805180"/>
            <a:ext cx="9210675" cy="553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19951" y="2551481"/>
            <a:ext cx="615369" cy="3796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97660" y="2560713"/>
            <a:ext cx="620660" cy="345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07791" y="3445560"/>
            <a:ext cx="4227249" cy="3067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0370" y="1952625"/>
            <a:ext cx="8810625" cy="295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33471" y="1759000"/>
            <a:ext cx="9612049" cy="34632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0820" y="1295400"/>
            <a:ext cx="9229725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05311" y="2152033"/>
            <a:ext cx="552601" cy="5777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91138" y="4365104"/>
            <a:ext cx="564304" cy="4595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6120" y="742950"/>
            <a:ext cx="8239125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6191" y="712520"/>
            <a:ext cx="9347889" cy="5474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1295" y="1790700"/>
            <a:ext cx="9248775" cy="3276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05311" y="2645327"/>
            <a:ext cx="552601" cy="5777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670" y="1905000"/>
            <a:ext cx="9344025" cy="304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05311" y="4137243"/>
            <a:ext cx="552601" cy="5777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805" y="1124585"/>
            <a:ext cx="9172575" cy="2552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8165" y="4077335"/>
            <a:ext cx="3248025" cy="2438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17343" y="1478264"/>
            <a:ext cx="552601" cy="5777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764540"/>
            <a:ext cx="9286875" cy="3638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25085" y="4509135"/>
            <a:ext cx="1724025" cy="1933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84996" y="1598580"/>
            <a:ext cx="552601" cy="5777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764540"/>
            <a:ext cx="9229725" cy="3933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8660" y="4149090"/>
            <a:ext cx="3581400" cy="2533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97027" y="2476885"/>
            <a:ext cx="552601" cy="5777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2245" y="985520"/>
            <a:ext cx="9286875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43584" y="1879049"/>
            <a:ext cx="1196896" cy="3256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75858" y="1881481"/>
            <a:ext cx="1446734" cy="3374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87546" y="4565000"/>
            <a:ext cx="1446734" cy="3374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55680" y="5421600"/>
            <a:ext cx="1446734" cy="3374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6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2024-12-25T07:58:51Z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