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02" r:id="rId3"/>
    <p:sldId id="324" r:id="rId4"/>
    <p:sldId id="354" r:id="rId5"/>
    <p:sldId id="353" r:id="rId6"/>
    <p:sldId id="352" r:id="rId7"/>
    <p:sldId id="350" r:id="rId8"/>
    <p:sldId id="349" r:id="rId9"/>
    <p:sldId id="348" r:id="rId10"/>
    <p:sldId id="346" r:id="rId11"/>
    <p:sldId id="345" r:id="rId12"/>
    <p:sldId id="344" r:id="rId13"/>
    <p:sldId id="343" r:id="rId14"/>
    <p:sldId id="341" r:id="rId15"/>
    <p:sldId id="340" r:id="rId16"/>
    <p:sldId id="339" r:id="rId17"/>
    <p:sldId id="338" r:id="rId18"/>
    <p:sldId id="337" r:id="rId19"/>
    <p:sldId id="335" r:id="rId20"/>
    <p:sldId id="334" r:id="rId21"/>
    <p:sldId id="384" r:id="rId22"/>
    <p:sldId id="385" r:id="rId23"/>
    <p:sldId id="332" r:id="rId24"/>
    <p:sldId id="331" r:id="rId25"/>
    <p:sldId id="330" r:id="rId26"/>
    <p:sldId id="329" r:id="rId27"/>
    <p:sldId id="328" r:id="rId28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5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5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4" Type="http://schemas.openxmlformats.org/officeDocument/2006/relationships/tags" Target="tags/tag1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9" Type="http://schemas.openxmlformats.org/officeDocument/2006/relationships/notesMaster" Target="notesMasters/notesMaster1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30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9075" y="3028950"/>
            <a:ext cx="11753850" cy="8001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1052550"/>
            <a:ext cx="11340000" cy="28350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335" b="49687"/>
          <a:stretch>
            <a:fillRect/>
          </a:stretch>
        </p:blipFill>
        <p:spPr>
          <a:xfrm>
            <a:off x="3863975" y="3717290"/>
            <a:ext cx="5151755" cy="2952115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60" y="908405"/>
            <a:ext cx="9599615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199515" y="1700530"/>
            <a:ext cx="4333240" cy="1409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199515" y="3140710"/>
            <a:ext cx="3598545" cy="475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199515" y="3860800"/>
            <a:ext cx="7608570" cy="631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1239520" y="4653280"/>
            <a:ext cx="4744720" cy="570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1239520" y="5384800"/>
            <a:ext cx="4154170" cy="652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1199515" y="6165215"/>
            <a:ext cx="7995920" cy="489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7" grpId="0" bldLvl="0" animBg="1"/>
      <p:bldP spid="19" grpId="0" bldLvl="0" animBg="1"/>
      <p:bldP spid="21" grpId="0" bldLvl="0" animBg="1"/>
      <p:bldP spid="24" grpId="0" bldLvl="0" animBg="1"/>
      <p:bldP spid="27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715" y="764260"/>
            <a:ext cx="9787996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39114" y="2835318"/>
            <a:ext cx="328732" cy="3369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9362"/>
          <a:stretch>
            <a:fillRect/>
          </a:stretch>
        </p:blipFill>
        <p:spPr>
          <a:xfrm>
            <a:off x="8760460" y="3357245"/>
            <a:ext cx="3017520" cy="28905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0235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9602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33803" y="2433878"/>
            <a:ext cx="428463" cy="390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775" r="17029"/>
          <a:stretch>
            <a:fillRect/>
          </a:stretch>
        </p:blipFill>
        <p:spPr>
          <a:xfrm>
            <a:off x="4739005" y="3717290"/>
            <a:ext cx="2714625" cy="29190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4658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997682" y="4173727"/>
            <a:ext cx="1075919" cy="4773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0844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007485" y="3068955"/>
            <a:ext cx="2710815" cy="682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226185" y="3933190"/>
            <a:ext cx="3260090" cy="671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226185" y="4725035"/>
            <a:ext cx="3989705" cy="655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271270" y="5589270"/>
            <a:ext cx="4606925" cy="649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13" grpId="0" bldLvl="0" animBg="1"/>
      <p:bldP spid="15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52441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white">
          <a:xfrm>
            <a:off x="262890" y="2277110"/>
            <a:ext cx="4443095" cy="684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21945" y="3086100"/>
            <a:ext cx="10176510" cy="758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262890" y="3969385"/>
            <a:ext cx="5112385" cy="620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321945" y="4797425"/>
            <a:ext cx="4277360" cy="586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5" grpId="0" bldLvl="0" animBg="1"/>
      <p:bldP spid="23" grpId="0" bldLvl="0" animBg="1"/>
      <p:bldP spid="26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3"/>
          <a:stretch>
            <a:fillRect/>
          </a:stretch>
        </p:blipFill>
        <p:spPr>
          <a:xfrm>
            <a:off x="479470" y="1224280"/>
            <a:ext cx="11220405" cy="409702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252745" y="4730143"/>
            <a:ext cx="371334" cy="4001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79" r="57458"/>
          <a:stretch>
            <a:fillRect/>
          </a:stretch>
        </p:blipFill>
        <p:spPr>
          <a:xfrm>
            <a:off x="5088255" y="4077335"/>
            <a:ext cx="2901950" cy="27228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19"/>
          <a:stretch>
            <a:fillRect/>
          </a:stretch>
        </p:blipFill>
        <p:spPr>
          <a:xfrm>
            <a:off x="622980" y="1224280"/>
            <a:ext cx="11076895" cy="357441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79" r="57458"/>
          <a:stretch>
            <a:fillRect/>
          </a:stretch>
        </p:blipFill>
        <p:spPr>
          <a:xfrm>
            <a:off x="8112760" y="1340485"/>
            <a:ext cx="3270885" cy="30689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9685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892"/>
          <a:stretch>
            <a:fillRect/>
          </a:stretch>
        </p:blipFill>
        <p:spPr>
          <a:xfrm>
            <a:off x="360045" y="1224280"/>
            <a:ext cx="10898505" cy="46748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48060" y="1452978"/>
            <a:ext cx="361813" cy="4007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758"/>
          <a:stretch>
            <a:fillRect/>
          </a:stretch>
        </p:blipFill>
        <p:spPr>
          <a:xfrm>
            <a:off x="7608570" y="2348865"/>
            <a:ext cx="3872230" cy="2943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28"/>
          <a:stretch>
            <a:fillRect/>
          </a:stretch>
        </p:blipFill>
        <p:spPr>
          <a:xfrm>
            <a:off x="360045" y="1224280"/>
            <a:ext cx="10849020" cy="46805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48060" y="1519512"/>
            <a:ext cx="361813" cy="4099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725" y="1772640"/>
            <a:ext cx="11340000" cy="4908441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434" b="25630"/>
          <a:stretch>
            <a:fillRect/>
          </a:stretch>
        </p:blipFill>
        <p:spPr>
          <a:xfrm>
            <a:off x="6096000" y="748030"/>
            <a:ext cx="4053840" cy="22790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63205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434" b="25630"/>
          <a:stretch>
            <a:fillRect/>
          </a:stretch>
        </p:blipFill>
        <p:spPr>
          <a:xfrm>
            <a:off x="4079875" y="3933190"/>
            <a:ext cx="4639310" cy="2607945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63558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321945" y="3148330"/>
            <a:ext cx="5588000" cy="1361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1945" y="4653280"/>
            <a:ext cx="8659495" cy="767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4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746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072099" y="1395798"/>
            <a:ext cx="2627909" cy="4580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02895" y="2204720"/>
            <a:ext cx="4833620" cy="634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02895" y="2997200"/>
            <a:ext cx="7767320" cy="573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02895" y="3789045"/>
            <a:ext cx="6878320" cy="707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02895" y="4653280"/>
            <a:ext cx="9269730" cy="860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11" grpId="0" bldLvl="0" animBg="1"/>
      <p:bldP spid="15" grpId="0" bldLvl="0" animBg="1"/>
      <p:bldP spid="18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85264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35915" y="2132965"/>
            <a:ext cx="10920095" cy="1711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335915" y="3860800"/>
            <a:ext cx="3960495" cy="748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4050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299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329420" y="1481568"/>
            <a:ext cx="1133047" cy="515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891183" y="3360862"/>
            <a:ext cx="1123526" cy="438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412595"/>
            <a:ext cx="11340000" cy="524197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452695" y="4243259"/>
            <a:ext cx="371335" cy="400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0846"/>
          <a:stretch>
            <a:fillRect/>
          </a:stretch>
        </p:blipFill>
        <p:spPr>
          <a:xfrm>
            <a:off x="7031990" y="620395"/>
            <a:ext cx="2823210" cy="26473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390" y="936345"/>
            <a:ext cx="11340000" cy="38022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15563" y="2232345"/>
            <a:ext cx="342769" cy="390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233" t="35657" r="13860"/>
          <a:stretch>
            <a:fillRect/>
          </a:stretch>
        </p:blipFill>
        <p:spPr>
          <a:xfrm>
            <a:off x="4079875" y="4509135"/>
            <a:ext cx="3944620" cy="22237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24940"/>
            <a:ext cx="11340000" cy="572002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501057" y="5176627"/>
            <a:ext cx="495113" cy="5243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59560" y="5962015"/>
            <a:ext cx="5927090" cy="663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74547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849" b="18420"/>
          <a:stretch>
            <a:fillRect/>
          </a:stretch>
        </p:blipFill>
        <p:spPr>
          <a:xfrm>
            <a:off x="1055370" y="2997200"/>
            <a:ext cx="6480855" cy="35283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3615" y="3140710"/>
            <a:ext cx="6045835" cy="701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17270" y="4004945"/>
            <a:ext cx="3920490" cy="748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83615" y="4752975"/>
            <a:ext cx="3954780" cy="808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017270" y="5733415"/>
            <a:ext cx="6282055" cy="616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422"/>
          <a:stretch>
            <a:fillRect/>
          </a:stretch>
        </p:blipFill>
        <p:spPr>
          <a:xfrm>
            <a:off x="7464470" y="1989455"/>
            <a:ext cx="4714830" cy="43249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0" grpId="0" bldLvl="0" animBg="1"/>
      <p:bldP spid="12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70" y="908405"/>
            <a:ext cx="10101873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856858" y="2954986"/>
            <a:ext cx="381682" cy="3481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2024-12-27T06:38:18Z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