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720" y="2928620"/>
            <a:ext cx="77819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4586110"/>
            <a:ext cx="399899" cy="4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2623698"/>
            <a:ext cx="1809068" cy="40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4594702"/>
            <a:ext cx="1142569" cy="45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2578559"/>
            <a:ext cx="1085440" cy="41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2443" y="5564313"/>
            <a:ext cx="599848" cy="47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405"/>
            <a:ext cx="111110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2236" y="5141213"/>
            <a:ext cx="615723" cy="401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8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9515" y="4364990"/>
            <a:ext cx="756602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55595" y="5343525"/>
            <a:ext cx="358203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8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04720"/>
            <a:ext cx="5586095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20620"/>
            <a:ext cx="1003617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5795" y="3356610"/>
            <a:ext cx="511810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35505" y="4436745"/>
            <a:ext cx="560514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8715" y="3429000"/>
            <a:ext cx="960120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840" y="4436745"/>
            <a:ext cx="581215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11687" y="5541572"/>
            <a:ext cx="856926" cy="37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48865"/>
            <a:ext cx="631952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750" y="3284855"/>
            <a:ext cx="719010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1995" y="4293235"/>
            <a:ext cx="366204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986563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850" y="4076700"/>
            <a:ext cx="949515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9785" y="4869180"/>
            <a:ext cx="485775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32175" y="5732780"/>
            <a:ext cx="303847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636987"/>
            <a:ext cx="380856" cy="42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909023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7025" y="2597150"/>
            <a:ext cx="6047105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7760" y="4004945"/>
            <a:ext cx="308991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9515" y="5300980"/>
            <a:ext cx="2820035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3" grpId="0" bldLvl="0" animBg="1"/>
      <p:bldP spid="2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896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08405"/>
            <a:ext cx="100236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1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601085"/>
            <a:ext cx="416433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980160"/>
            <a:ext cx="11340000" cy="5853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2132330"/>
            <a:ext cx="778065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170" y="3140710"/>
            <a:ext cx="322135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2935" y="4149090"/>
            <a:ext cx="7624445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63340" y="5661025"/>
            <a:ext cx="302450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795"/>
            <a:ext cx="11340000" cy="40812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3" b="33087"/>
          <a:stretch>
            <a:fillRect/>
          </a:stretch>
        </p:blipFill>
        <p:spPr>
          <a:xfrm>
            <a:off x="4119880" y="4725035"/>
            <a:ext cx="3951605" cy="20440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5220"/>
            <a:ext cx="10075545" cy="3578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2" b="33087"/>
          <a:stretch>
            <a:fillRect/>
          </a:stretch>
        </p:blipFill>
        <p:spPr>
          <a:xfrm>
            <a:off x="1631315" y="4509135"/>
            <a:ext cx="3228340" cy="22186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" t="66900" r="21895"/>
          <a:stretch>
            <a:fillRect/>
          </a:stretch>
        </p:blipFill>
        <p:spPr>
          <a:xfrm>
            <a:off x="4727575" y="5589270"/>
            <a:ext cx="5423535" cy="10979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74456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5280" y="3215005"/>
            <a:ext cx="611505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4293235"/>
            <a:ext cx="1101598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205"/>
            <a:ext cx="11340000" cy="39335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9570" y="2520950"/>
            <a:ext cx="10631170" cy="164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4220845"/>
            <a:ext cx="8282305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55" y="980160"/>
            <a:ext cx="1089609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7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2614912"/>
            <a:ext cx="361812" cy="4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1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597120"/>
            <a:ext cx="399899" cy="41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6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625318"/>
            <a:ext cx="390377" cy="4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3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588546"/>
            <a:ext cx="352292" cy="41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595407"/>
            <a:ext cx="390377" cy="4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9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567448"/>
            <a:ext cx="390377" cy="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2024-12-26T13:33:09Z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