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84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2966720"/>
            <a:ext cx="79057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11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7"/>
          <a:stretch>
            <a:fillRect/>
          </a:stretch>
        </p:blipFill>
        <p:spPr>
          <a:xfrm>
            <a:off x="852170" y="4292600"/>
            <a:ext cx="11339830" cy="20894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4"/>
          <a:stretch>
            <a:fillRect/>
          </a:stretch>
        </p:blipFill>
        <p:spPr>
          <a:xfrm>
            <a:off x="321945" y="1557300"/>
            <a:ext cx="11339830" cy="199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786" y="1708799"/>
            <a:ext cx="3465793" cy="5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15" y="1708799"/>
            <a:ext cx="3580050" cy="5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814" y="2775449"/>
            <a:ext cx="2389874" cy="53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0816" y="2765925"/>
            <a:ext cx="1666246" cy="5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7441" y="2765925"/>
            <a:ext cx="2942115" cy="5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9406" y="3099254"/>
            <a:ext cx="171385" cy="1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6"/>
          <a:stretch>
            <a:fillRect/>
          </a:stretch>
        </p:blipFill>
        <p:spPr>
          <a:xfrm>
            <a:off x="3792265" y="3556635"/>
            <a:ext cx="4663395" cy="320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2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1520398"/>
            <a:ext cx="904534" cy="48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8589" y="2553012"/>
            <a:ext cx="1123526" cy="5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>
            <a:fillRect/>
          </a:stretch>
        </p:blipFill>
        <p:spPr>
          <a:xfrm>
            <a:off x="5304155" y="2007870"/>
            <a:ext cx="3312205" cy="456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5"/>
          <a:stretch>
            <a:fillRect/>
          </a:stretch>
        </p:blipFill>
        <p:spPr>
          <a:xfrm>
            <a:off x="360045" y="909320"/>
            <a:ext cx="11339830" cy="3285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r="25703"/>
          <a:stretch>
            <a:fillRect/>
          </a:stretch>
        </p:blipFill>
        <p:spPr>
          <a:xfrm>
            <a:off x="4296410" y="3717290"/>
            <a:ext cx="3061335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65"/>
          <a:stretch>
            <a:fillRect/>
          </a:stretch>
        </p:blipFill>
        <p:spPr>
          <a:xfrm>
            <a:off x="144145" y="1269010"/>
            <a:ext cx="11339830" cy="2184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7248" y="2671469"/>
            <a:ext cx="628413" cy="4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r="25703"/>
          <a:stretch>
            <a:fillRect/>
          </a:stretch>
        </p:blipFill>
        <p:spPr>
          <a:xfrm>
            <a:off x="3648075" y="3068955"/>
            <a:ext cx="4079875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0360"/>
            <a:ext cx="11340000" cy="45596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348865"/>
            <a:ext cx="198691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64740" y="2493010"/>
            <a:ext cx="17653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284855"/>
            <a:ext cx="43484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4220845"/>
            <a:ext cx="561340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1484630"/>
            <a:ext cx="4997450" cy="304863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60045" y="5157470"/>
            <a:ext cx="8554085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70230"/>
            <a:ext cx="9849485" cy="4298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>
            <a:fillRect/>
          </a:stretch>
        </p:blipFill>
        <p:spPr>
          <a:xfrm>
            <a:off x="4295775" y="3717290"/>
            <a:ext cx="5139055" cy="30010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640"/>
            <a:ext cx="11340000" cy="4878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4658" y="3068508"/>
            <a:ext cx="1256826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7995" y="2753360"/>
            <a:ext cx="284353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470" y="3896360"/>
            <a:ext cx="41452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0485" y="2249170"/>
            <a:ext cx="434276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3425913"/>
            <a:ext cx="2342267" cy="54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140" y="4218305"/>
            <a:ext cx="574484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418121"/>
            <a:ext cx="647455" cy="4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5804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9598" y="2688751"/>
            <a:ext cx="386112" cy="346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29"/>
          <a:stretch>
            <a:fillRect/>
          </a:stretch>
        </p:blipFill>
        <p:spPr>
          <a:xfrm>
            <a:off x="8212455" y="3429000"/>
            <a:ext cx="2911475" cy="297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2894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b="31106"/>
          <a:stretch>
            <a:fillRect/>
          </a:stretch>
        </p:blipFill>
        <p:spPr>
          <a:xfrm>
            <a:off x="4944110" y="3860800"/>
            <a:ext cx="3949700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" y="1268450"/>
            <a:ext cx="11340000" cy="480768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07670" y="3284855"/>
            <a:ext cx="6314440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0545" y="5085080"/>
            <a:ext cx="671258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1795"/>
            <a:ext cx="11340000" cy="41343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00300"/>
            <a:ext cx="408559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04845"/>
            <a:ext cx="531304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4004945"/>
            <a:ext cx="975868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124305"/>
            <a:ext cx="11340000" cy="3921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9" r="8029" b="39855"/>
          <a:stretch>
            <a:fillRect/>
          </a:stretch>
        </p:blipFill>
        <p:spPr>
          <a:xfrm>
            <a:off x="9408795" y="3573145"/>
            <a:ext cx="2470150" cy="28162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698220"/>
            <a:ext cx="105988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15415" y="1772920"/>
            <a:ext cx="318008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660" y="2493010"/>
            <a:ext cx="47694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8895" y="3387090"/>
            <a:ext cx="430847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1610" y="4239895"/>
            <a:ext cx="430149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3660" y="5013325"/>
            <a:ext cx="7724140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5415" y="5907405"/>
            <a:ext cx="430339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15" grpId="0" bldLvl="0" animBg="1"/>
      <p:bldP spid="1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931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2277110"/>
            <a:ext cx="444436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213100"/>
            <a:ext cx="8966200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708630"/>
            <a:ext cx="11340000" cy="40280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020" y="836930"/>
            <a:ext cx="3559810" cy="22733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39985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4149090"/>
            <a:ext cx="384810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843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407670" y="4869180"/>
            <a:ext cx="10949940" cy="178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1268730"/>
            <a:ext cx="5020945" cy="320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0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1412875"/>
            <a:ext cx="64738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48865"/>
            <a:ext cx="536702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84855"/>
            <a:ext cx="720471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23715"/>
            <a:ext cx="10739120" cy="176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2618206"/>
            <a:ext cx="390377" cy="42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50"/>
          <a:stretch>
            <a:fillRect/>
          </a:stretch>
        </p:blipFill>
        <p:spPr>
          <a:xfrm>
            <a:off x="360045" y="980440"/>
            <a:ext cx="11339830" cy="213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316184"/>
            <a:ext cx="361813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r="15125"/>
          <a:stretch>
            <a:fillRect/>
          </a:stretch>
        </p:blipFill>
        <p:spPr>
          <a:xfrm>
            <a:off x="4511675" y="1700530"/>
            <a:ext cx="2777490" cy="31356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3"/>
          <a:stretch>
            <a:fillRect/>
          </a:stretch>
        </p:blipFill>
        <p:spPr>
          <a:xfrm>
            <a:off x="360045" y="4796790"/>
            <a:ext cx="11339830" cy="186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94"/>
          <a:stretch>
            <a:fillRect/>
          </a:stretch>
        </p:blipFill>
        <p:spPr>
          <a:xfrm>
            <a:off x="360045" y="1224280"/>
            <a:ext cx="11339830" cy="2925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529777"/>
            <a:ext cx="390377" cy="4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6528435" y="3140710"/>
            <a:ext cx="2668905" cy="3354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4" r="51954"/>
          <a:stretch>
            <a:fillRect/>
          </a:stretch>
        </p:blipFill>
        <p:spPr>
          <a:xfrm>
            <a:off x="360045" y="4293235"/>
            <a:ext cx="5448300" cy="9709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8" t="77750"/>
          <a:stretch>
            <a:fillRect/>
          </a:stretch>
        </p:blipFill>
        <p:spPr>
          <a:xfrm>
            <a:off x="623570" y="5445125"/>
            <a:ext cx="5603240" cy="89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625372"/>
            <a:ext cx="352292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r="24017"/>
          <a:stretch>
            <a:fillRect/>
          </a:stretch>
        </p:blipFill>
        <p:spPr>
          <a:xfrm>
            <a:off x="8328660" y="2997200"/>
            <a:ext cx="2969895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586160"/>
            <a:ext cx="457027" cy="4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3652005"/>
            <a:ext cx="637934" cy="409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2024-12-26T14:17:27Z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