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90" r:id="rId28"/>
    <p:sldId id="328" r:id="rId29"/>
    <p:sldId id="327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014345"/>
            <a:ext cx="69437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3"/>
          <a:stretch>
            <a:fillRect/>
          </a:stretch>
        </p:blipFill>
        <p:spPr>
          <a:xfrm>
            <a:off x="7248525" y="2708910"/>
            <a:ext cx="3743960" cy="35134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72090" cy="389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6660" y="3140710"/>
            <a:ext cx="8331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11317"/>
          <a:stretch>
            <a:fillRect/>
          </a:stretch>
        </p:blipFill>
        <p:spPr>
          <a:xfrm>
            <a:off x="4368165" y="4149090"/>
            <a:ext cx="3173730" cy="264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57378"/>
            <a:ext cx="380856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9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3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785"/>
            <a:ext cx="11340000" cy="279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4560" y="4012063"/>
            <a:ext cx="1332997" cy="47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9900" y="4012063"/>
            <a:ext cx="1018789" cy="4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0" y="1418945"/>
            <a:ext cx="11340000" cy="4775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4440" y="5660238"/>
            <a:ext cx="428463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0"/>
          <a:stretch>
            <a:fillRect/>
          </a:stretch>
        </p:blipFill>
        <p:spPr>
          <a:xfrm>
            <a:off x="6671945" y="692785"/>
            <a:ext cx="1266825" cy="24295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855690"/>
            <a:ext cx="11340000" cy="9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21129" r="36718"/>
          <a:stretch>
            <a:fillRect/>
          </a:stretch>
        </p:blipFill>
        <p:spPr>
          <a:xfrm>
            <a:off x="4368165" y="3795395"/>
            <a:ext cx="3032760" cy="26835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2378456"/>
            <a:ext cx="361813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21129" r="36718"/>
          <a:stretch>
            <a:fillRect/>
          </a:stretch>
        </p:blipFill>
        <p:spPr>
          <a:xfrm>
            <a:off x="4368165" y="3795395"/>
            <a:ext cx="3032760" cy="268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25220"/>
            <a:ext cx="10131425" cy="5427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1990" y="5044440"/>
            <a:ext cx="214820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1917065"/>
            <a:ext cx="10514330" cy="4891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r="6020" b="20539"/>
          <a:stretch>
            <a:fillRect/>
          </a:stretch>
        </p:blipFill>
        <p:spPr>
          <a:xfrm>
            <a:off x="6456045" y="548640"/>
            <a:ext cx="4478020" cy="2372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99"/>
          <a:stretch>
            <a:fillRect/>
          </a:stretch>
        </p:blipFill>
        <p:spPr>
          <a:xfrm>
            <a:off x="478790" y="2205000"/>
            <a:ext cx="11053445" cy="4442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7649" y="3387896"/>
            <a:ext cx="501157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8368" y="4232814"/>
            <a:ext cx="528999" cy="40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3770" y="4214244"/>
            <a:ext cx="510437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9807" y="5876225"/>
            <a:ext cx="1067278" cy="42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58"/>
          <a:stretch>
            <a:fillRect/>
          </a:stretch>
        </p:blipFill>
        <p:spPr>
          <a:xfrm>
            <a:off x="478790" y="1268730"/>
            <a:ext cx="8285480" cy="96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282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3789045"/>
            <a:ext cx="362839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0" y="5300980"/>
            <a:ext cx="106997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020155"/>
            <a:ext cx="11340000" cy="7782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2890" y="6102985"/>
            <a:ext cx="101809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12961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4720"/>
            <a:ext cx="711327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68955"/>
            <a:ext cx="10541000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6000" y="1412875"/>
            <a:ext cx="250507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2204720"/>
            <a:ext cx="11066780" cy="151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2890" y="3860800"/>
            <a:ext cx="10772140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0205"/>
            <a:ext cx="11340000" cy="40245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1340485"/>
            <a:ext cx="5219065" cy="206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2204720"/>
            <a:ext cx="424497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357245"/>
            <a:ext cx="56388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55"/>
          <a:stretch>
            <a:fillRect/>
          </a:stretch>
        </p:blipFill>
        <p:spPr>
          <a:xfrm>
            <a:off x="360045" y="1224280"/>
            <a:ext cx="11339830" cy="2637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004945"/>
            <a:ext cx="56388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5"/>
          <a:stretch>
            <a:fillRect/>
          </a:stretch>
        </p:blipFill>
        <p:spPr>
          <a:xfrm>
            <a:off x="503555" y="1230275"/>
            <a:ext cx="11339830" cy="264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7530" y="2132965"/>
            <a:ext cx="26670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015" y="2204720"/>
            <a:ext cx="14439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4140" y="2997200"/>
            <a:ext cx="68891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4364990"/>
            <a:ext cx="563880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55" y="2882265"/>
            <a:ext cx="31743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5"/>
          <a:stretch>
            <a:fillRect/>
          </a:stretch>
        </p:blipFill>
        <p:spPr>
          <a:xfrm>
            <a:off x="2279650" y="1052830"/>
            <a:ext cx="7823880" cy="3201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" y="4724755"/>
            <a:ext cx="11340000" cy="18177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79064" y="5700591"/>
            <a:ext cx="4065642" cy="45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r="69347"/>
          <a:stretch>
            <a:fillRect/>
          </a:stretch>
        </p:blipFill>
        <p:spPr>
          <a:xfrm>
            <a:off x="2082800" y="1124585"/>
            <a:ext cx="2362200" cy="30460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33209"/>
          <a:stretch>
            <a:fillRect/>
          </a:stretch>
        </p:blipFill>
        <p:spPr>
          <a:xfrm>
            <a:off x="4799965" y="1196975"/>
            <a:ext cx="5051425" cy="298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40" y="1124305"/>
            <a:ext cx="106786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340485"/>
            <a:ext cx="9592310" cy="503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2276475"/>
            <a:ext cx="81026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7808" y="3645217"/>
            <a:ext cx="1576624" cy="51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015"/>
            <a:ext cx="100425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7833" y="4686098"/>
            <a:ext cx="531218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1830" y="6138322"/>
            <a:ext cx="640834" cy="39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1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 b="47696"/>
          <a:stretch>
            <a:fillRect/>
          </a:stretch>
        </p:blipFill>
        <p:spPr>
          <a:xfrm>
            <a:off x="4368165" y="3068955"/>
            <a:ext cx="4277995" cy="30689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" y="1340485"/>
            <a:ext cx="10482580" cy="5508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0250" y="2132965"/>
            <a:ext cx="384619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2854325"/>
            <a:ext cx="39903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0250" y="3521075"/>
            <a:ext cx="6417945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30250" y="4910455"/>
            <a:ext cx="491490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0250" y="5589270"/>
            <a:ext cx="609346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0250" y="6136640"/>
            <a:ext cx="78257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22" grpId="0" bldLvl="0" animBg="1"/>
      <p:bldP spid="24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55205"/>
            <a:ext cx="380856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0" y="1052550"/>
            <a:ext cx="11340000" cy="4230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8" b="51666"/>
          <a:stretch>
            <a:fillRect/>
          </a:stretch>
        </p:blipFill>
        <p:spPr>
          <a:xfrm>
            <a:off x="743585" y="5139055"/>
            <a:ext cx="6264320" cy="15852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95275" y="5304790"/>
            <a:ext cx="680148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 r="7291"/>
          <a:stretch>
            <a:fillRect/>
          </a:stretch>
        </p:blipFill>
        <p:spPr>
          <a:xfrm>
            <a:off x="8328025" y="2924810"/>
            <a:ext cx="3211195" cy="2321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760" y="3068955"/>
            <a:ext cx="377190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47820"/>
            <a:ext cx="34276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3"/>
          <a:stretch>
            <a:fillRect/>
          </a:stretch>
        </p:blipFill>
        <p:spPr>
          <a:xfrm>
            <a:off x="4584065" y="3140710"/>
            <a:ext cx="3743960" cy="351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