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3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2128520"/>
            <a:ext cx="6772275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1510907"/>
            <a:ext cx="466549" cy="40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1510907"/>
            <a:ext cx="590327" cy="38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549" y="1510907"/>
            <a:ext cx="466549" cy="40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005" y="1510907"/>
            <a:ext cx="885491" cy="38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9445" y="2390755"/>
            <a:ext cx="1152090" cy="41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3068955"/>
            <a:ext cx="1042289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49" b="86506"/>
          <a:stretch>
            <a:fillRect/>
          </a:stretch>
        </p:blipFill>
        <p:spPr>
          <a:xfrm>
            <a:off x="335915" y="1196975"/>
            <a:ext cx="9480550" cy="791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74" r="39668" b="46525"/>
          <a:stretch>
            <a:fillRect/>
          </a:stretch>
        </p:blipFill>
        <p:spPr>
          <a:xfrm>
            <a:off x="407670" y="2054225"/>
            <a:ext cx="6841490" cy="79184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1" r="8449"/>
          <a:stretch>
            <a:fillRect/>
          </a:stretch>
        </p:blipFill>
        <p:spPr>
          <a:xfrm>
            <a:off x="3359785" y="2982595"/>
            <a:ext cx="7074535" cy="36804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915" y="2060575"/>
            <a:ext cx="692721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2997200"/>
            <a:ext cx="6562725" cy="366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18"/>
          <a:stretch>
            <a:fillRect/>
          </a:stretch>
        </p:blipFill>
        <p:spPr>
          <a:xfrm>
            <a:off x="360045" y="3140990"/>
            <a:ext cx="11339830" cy="21485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135" y="3140710"/>
            <a:ext cx="11140440" cy="18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17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49"/>
          <a:stretch>
            <a:fillRect/>
          </a:stretch>
        </p:blipFill>
        <p:spPr>
          <a:xfrm>
            <a:off x="360045" y="2133245"/>
            <a:ext cx="10952480" cy="4527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514313" y="3468670"/>
            <a:ext cx="1085101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41"/>
          <a:stretch>
            <a:fillRect/>
          </a:stretch>
        </p:blipFill>
        <p:spPr>
          <a:xfrm>
            <a:off x="360045" y="1224280"/>
            <a:ext cx="7886700" cy="965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2520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37173" y="5481581"/>
            <a:ext cx="336278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151095"/>
            <a:ext cx="342769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639935" cy="3085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3041650"/>
            <a:ext cx="15163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860800"/>
            <a:ext cx="6167755" cy="248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9320"/>
            <a:ext cx="10111105" cy="4684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5589270"/>
            <a:ext cx="10111105" cy="852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0360" y="5692775"/>
            <a:ext cx="10242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6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4721294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4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1796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077335"/>
            <a:ext cx="1042289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