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128010"/>
            <a:ext cx="11026140" cy="601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9" b="39861"/>
          <a:stretch>
            <a:fillRect/>
          </a:stretch>
        </p:blipFill>
        <p:spPr>
          <a:xfrm>
            <a:off x="4007485" y="2997200"/>
            <a:ext cx="4310380" cy="28378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760802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55370" y="3717290"/>
            <a:ext cx="53365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125" y="4601210"/>
            <a:ext cx="10227310" cy="195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5" y="1338935"/>
            <a:ext cx="11340000" cy="3396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59" y="2493225"/>
            <a:ext cx="10444987" cy="210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5770" y="1340485"/>
            <a:ext cx="210947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2348865"/>
            <a:ext cx="10869295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49090"/>
            <a:ext cx="771461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8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7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23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8865"/>
            <a:ext cx="862457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58185"/>
            <a:ext cx="492760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166870"/>
            <a:ext cx="96754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5085080"/>
            <a:ext cx="761365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9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587529"/>
            <a:ext cx="399899" cy="41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1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80440"/>
            <a:ext cx="10579100" cy="56254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9985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33084"/>
            <a:ext cx="10606851" cy="168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580890"/>
            <a:ext cx="1021461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93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2204720"/>
            <a:ext cx="714946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03905"/>
            <a:ext cx="767715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4093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9" b="39861"/>
          <a:stretch>
            <a:fillRect/>
          </a:stretch>
        </p:blipFill>
        <p:spPr>
          <a:xfrm>
            <a:off x="5375910" y="3933190"/>
            <a:ext cx="4310380" cy="28378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18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9" b="39861"/>
          <a:stretch>
            <a:fillRect/>
          </a:stretch>
        </p:blipFill>
        <p:spPr>
          <a:xfrm>
            <a:off x="4151630" y="3284855"/>
            <a:ext cx="4310380" cy="2837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2024-12-26T15:03:06Z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