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3009900"/>
            <a:ext cx="110013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0614689" cy="586800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135505" y="2637155"/>
            <a:ext cx="764349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54250" y="4231640"/>
            <a:ext cx="584009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114550" y="5708650"/>
            <a:ext cx="3248025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30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90624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2204720"/>
            <a:ext cx="565594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95550" y="3429635"/>
            <a:ext cx="4106545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11450" y="4725035"/>
            <a:ext cx="4147820" cy="97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46630" y="6134100"/>
            <a:ext cx="15411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6650"/>
            <a:ext cx="111675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2708910"/>
            <a:ext cx="6882765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89555" y="4406900"/>
            <a:ext cx="3886835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18435" y="5949315"/>
            <a:ext cx="19107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700780"/>
            <a:ext cx="39363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190" y="3429635"/>
            <a:ext cx="440880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83840" y="4580890"/>
            <a:ext cx="20478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03260" y="4618355"/>
            <a:ext cx="202565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6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270" y="3429000"/>
            <a:ext cx="408051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8435" y="3429000"/>
            <a:ext cx="448119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12785" y="4574540"/>
            <a:ext cx="249110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7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429000"/>
            <a:ext cx="515429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59100" y="4577080"/>
            <a:ext cx="324675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72"/>
          <a:stretch>
            <a:fillRect/>
          </a:stretch>
        </p:blipFill>
        <p:spPr>
          <a:xfrm>
            <a:off x="360045" y="1224280"/>
            <a:ext cx="11115040" cy="5012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083560"/>
            <a:ext cx="9859645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135505" y="4797425"/>
            <a:ext cx="4479925" cy="128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682879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2010" y="3500755"/>
            <a:ext cx="289242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01230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3933190"/>
            <a:ext cx="5374640" cy="124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40025" y="5501640"/>
            <a:ext cx="211963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75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8865"/>
            <a:ext cx="1086040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76120" y="3511550"/>
            <a:ext cx="40963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84375" y="4493895"/>
            <a:ext cx="40792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17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