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6" r:id="rId14"/>
    <p:sldId id="344" r:id="rId15"/>
    <p:sldId id="342" r:id="rId16"/>
    <p:sldId id="341" r:id="rId17"/>
    <p:sldId id="339" r:id="rId18"/>
    <p:sldId id="338" r:id="rId19"/>
    <p:sldId id="337" r:id="rId20"/>
    <p:sldId id="336" r:id="rId21"/>
    <p:sldId id="335" r:id="rId22"/>
    <p:sldId id="333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2871470"/>
            <a:ext cx="105346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442758"/>
            <a:ext cx="495113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244" y="2490366"/>
            <a:ext cx="2028060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140710"/>
            <a:ext cx="778192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6185" y="4220845"/>
            <a:ext cx="385254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860" y="5013325"/>
            <a:ext cx="68205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5890895"/>
            <a:ext cx="68205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036425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4437380"/>
            <a:ext cx="10003155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6021070"/>
            <a:ext cx="879792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215005"/>
            <a:ext cx="899795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9695" y="4077335"/>
            <a:ext cx="55657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932422"/>
            <a:ext cx="428463" cy="39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36917"/>
            <a:ext cx="437984" cy="39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140430"/>
            <a:ext cx="11340000" cy="933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8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2454334"/>
            <a:ext cx="761712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2664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9679" y="6010942"/>
            <a:ext cx="1267147" cy="38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647" y="6010942"/>
            <a:ext cx="2068812" cy="38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3140710"/>
            <a:ext cx="872426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3410" y="4077335"/>
            <a:ext cx="600773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97229" y="5090629"/>
            <a:ext cx="1456775" cy="37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35264" y="5966812"/>
            <a:ext cx="1161612" cy="35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08234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3855085"/>
            <a:ext cx="664464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580890"/>
            <a:ext cx="94107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805" y="5445125"/>
            <a:ext cx="10030460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64181" y="3995402"/>
            <a:ext cx="495113" cy="45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6574" y="4928726"/>
            <a:ext cx="1094962" cy="46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541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20620"/>
            <a:ext cx="658304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284855"/>
            <a:ext cx="520700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77335"/>
            <a:ext cx="68033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112375" cy="3296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4728210" y="4004945"/>
            <a:ext cx="5064125" cy="26816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093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7350" y="1916430"/>
            <a:ext cx="7153275" cy="154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7395" y="3644900"/>
            <a:ext cx="60972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71495" y="4293235"/>
            <a:ext cx="506031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5156835"/>
            <a:ext cx="7902575" cy="140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8256270" y="4220845"/>
            <a:ext cx="3773170" cy="1997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628495"/>
            <a:ext cx="11340000" cy="5036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5880100" y="692785"/>
            <a:ext cx="3910330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4304604"/>
            <a:ext cx="2370831" cy="44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4304604"/>
            <a:ext cx="742670" cy="4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354"/>
          <a:stretch>
            <a:fillRect/>
          </a:stretch>
        </p:blipFill>
        <p:spPr>
          <a:xfrm>
            <a:off x="7320280" y="4220845"/>
            <a:ext cx="2016125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/>
          <a:stretch>
            <a:fillRect/>
          </a:stretch>
        </p:blipFill>
        <p:spPr>
          <a:xfrm>
            <a:off x="1199515" y="1268730"/>
            <a:ext cx="10441350" cy="4575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4004945"/>
            <a:ext cx="220662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0955" y="5036820"/>
            <a:ext cx="82283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3" r="38621"/>
          <a:stretch>
            <a:fillRect/>
          </a:stretch>
        </p:blipFill>
        <p:spPr>
          <a:xfrm>
            <a:off x="191770" y="2708910"/>
            <a:ext cx="1821815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3047" y="3400797"/>
            <a:ext cx="599848" cy="38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99756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30182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4129" y="4376490"/>
            <a:ext cx="311390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7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235" y="3260090"/>
            <a:ext cx="13563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1340485"/>
            <a:ext cx="2678430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2969482"/>
            <a:ext cx="1466297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07002" y="4867576"/>
            <a:ext cx="323727" cy="3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213100"/>
            <a:ext cx="106019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67940" y="4077335"/>
            <a:ext cx="402272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5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4720"/>
            <a:ext cx="7607300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961136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750" y="3213100"/>
            <a:ext cx="589978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32045"/>
            <a:ext cx="428463" cy="39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077055"/>
            <a:ext cx="11340000" cy="205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2024-12-27T03:40:48Z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