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068955"/>
            <a:ext cx="10711180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291445" cy="3693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3" b="20405"/>
          <a:stretch>
            <a:fillRect/>
          </a:stretch>
        </p:blipFill>
        <p:spPr>
          <a:xfrm>
            <a:off x="3935730" y="3717290"/>
            <a:ext cx="5192395" cy="28829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052830"/>
            <a:ext cx="9794240" cy="52082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57960"/>
            <a:ext cx="11340000" cy="5699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2890" y="3068955"/>
            <a:ext cx="11139170" cy="27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95479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7315" y="5998589"/>
            <a:ext cx="320668" cy="36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628775"/>
            <a:ext cx="10441940" cy="4682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2" b="28812"/>
          <a:stretch>
            <a:fillRect/>
          </a:stretch>
        </p:blipFill>
        <p:spPr>
          <a:xfrm>
            <a:off x="7680325" y="476885"/>
            <a:ext cx="3385185" cy="30880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6874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7"/>
          <a:stretch>
            <a:fillRect/>
          </a:stretch>
        </p:blipFill>
        <p:spPr>
          <a:xfrm>
            <a:off x="3359150" y="3357245"/>
            <a:ext cx="7222490" cy="31400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707880" cy="3488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7"/>
          <a:stretch>
            <a:fillRect/>
          </a:stretch>
        </p:blipFill>
        <p:spPr>
          <a:xfrm>
            <a:off x="3185795" y="3429000"/>
            <a:ext cx="7222490" cy="3140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795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48865"/>
            <a:ext cx="799909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99533"/>
            <a:ext cx="2513652" cy="4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436745"/>
            <a:ext cx="10928985" cy="16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5615582"/>
            <a:ext cx="457027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35" y="2780385"/>
            <a:ext cx="11340000" cy="35083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6" t="18658" b="38320"/>
          <a:stretch>
            <a:fillRect/>
          </a:stretch>
        </p:blipFill>
        <p:spPr>
          <a:xfrm>
            <a:off x="5040630" y="548640"/>
            <a:ext cx="1979295" cy="21596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2024-12-26T15:05:37Z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