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80" r:id="rId25"/>
    <p:sldId id="381" r:id="rId26"/>
    <p:sldId id="382" r:id="rId27"/>
    <p:sldId id="383" r:id="rId28"/>
    <p:sldId id="384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2214245"/>
            <a:ext cx="967740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433714"/>
            <a:ext cx="371335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978635"/>
            <a:ext cx="2161360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3950040"/>
            <a:ext cx="2818337" cy="5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959" y="3978635"/>
            <a:ext cx="1313954" cy="4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7" b="41560"/>
          <a:stretch>
            <a:fillRect/>
          </a:stretch>
        </p:blipFill>
        <p:spPr>
          <a:xfrm>
            <a:off x="4655820" y="3213100"/>
            <a:ext cx="4209415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"/>
          <a:stretch>
            <a:fillRect/>
          </a:stretch>
        </p:blipFill>
        <p:spPr>
          <a:xfrm>
            <a:off x="1242695" y="764540"/>
            <a:ext cx="1005654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6005" y="1700530"/>
            <a:ext cx="34277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760" y="2420620"/>
            <a:ext cx="63074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5865" y="3228975"/>
            <a:ext cx="663892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6975" y="4652645"/>
            <a:ext cx="836231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27760" y="5373370"/>
            <a:ext cx="39020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760" y="6093460"/>
            <a:ext cx="901509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6" grpId="0" bldLvl="0" animBg="1"/>
      <p:bldP spid="21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1645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4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66" r="9453" b="46467"/>
          <a:stretch>
            <a:fillRect/>
          </a:stretch>
        </p:blipFill>
        <p:spPr>
          <a:xfrm>
            <a:off x="7607935" y="3213100"/>
            <a:ext cx="3456940" cy="31413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764260"/>
            <a:ext cx="104183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975" y="836930"/>
            <a:ext cx="24860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1557020"/>
            <a:ext cx="477393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36675" y="3043555"/>
            <a:ext cx="4709795" cy="224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170" y="5373370"/>
            <a:ext cx="80041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5415" y="6093460"/>
            <a:ext cx="36950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2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250" y="1340485"/>
            <a:ext cx="27038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34565"/>
            <a:ext cx="90163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924810"/>
            <a:ext cx="90322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69360"/>
            <a:ext cx="520827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2997" y="4396212"/>
            <a:ext cx="1437732" cy="5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3082808"/>
            <a:ext cx="1542468" cy="5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0680" y="3205673"/>
            <a:ext cx="257078" cy="27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0"/>
          <a:stretch>
            <a:fillRect/>
          </a:stretch>
        </p:blipFill>
        <p:spPr>
          <a:xfrm>
            <a:off x="4727575" y="3644900"/>
            <a:ext cx="23768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3852249"/>
            <a:ext cx="2018539" cy="53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041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160" y="1484630"/>
            <a:ext cx="383857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48865"/>
            <a:ext cx="9677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3370" y="3068955"/>
            <a:ext cx="487045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95765"/>
            <a:ext cx="2665994" cy="4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27800" y="1557020"/>
            <a:ext cx="5090160" cy="39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95" y="764260"/>
            <a:ext cx="67965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95" y="764260"/>
            <a:ext cx="76498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3729" y="1811887"/>
            <a:ext cx="1072642" cy="49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4876" y="2846660"/>
            <a:ext cx="488148" cy="8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3465" y="5160439"/>
            <a:ext cx="500994" cy="46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0074" y="5160439"/>
            <a:ext cx="539532" cy="45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836650"/>
            <a:ext cx="57683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836650"/>
            <a:ext cx="565842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836015"/>
            <a:ext cx="823281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195196"/>
            <a:ext cx="285642" cy="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271369"/>
            <a:ext cx="285642" cy="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3880508"/>
            <a:ext cx="4037078" cy="37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8" r="25708"/>
          <a:stretch>
            <a:fillRect/>
          </a:stretch>
        </p:blipFill>
        <p:spPr>
          <a:xfrm>
            <a:off x="5519420" y="3716655"/>
            <a:ext cx="58324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3131000"/>
            <a:ext cx="714105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712635"/>
            <a:ext cx="2675516" cy="37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609" y="4933115"/>
            <a:ext cx="1199697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2015" y="5514750"/>
            <a:ext cx="4046599" cy="3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053416"/>
            <a:ext cx="285642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68450"/>
            <a:ext cx="11340000" cy="2790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7048" y="1992294"/>
            <a:ext cx="8940604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005" y="2535178"/>
            <a:ext cx="1980453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134" y="3097110"/>
            <a:ext cx="6388866" cy="3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570" y="3659043"/>
            <a:ext cx="2780251" cy="29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195475"/>
            <a:ext cx="371335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321708"/>
            <a:ext cx="437984" cy="39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700983"/>
            <a:ext cx="342769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93"/>
          <a:stretch>
            <a:fillRect/>
          </a:stretch>
        </p:blipFill>
        <p:spPr>
          <a:xfrm>
            <a:off x="191135" y="4149090"/>
            <a:ext cx="2448560" cy="20967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70"/>
          <a:stretch>
            <a:fillRect/>
          </a:stretch>
        </p:blipFill>
        <p:spPr>
          <a:xfrm>
            <a:off x="5952490" y="4149090"/>
            <a:ext cx="2735580" cy="2054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7"/>
          <a:stretch>
            <a:fillRect/>
          </a:stretch>
        </p:blipFill>
        <p:spPr>
          <a:xfrm>
            <a:off x="2567305" y="4149090"/>
            <a:ext cx="4321810" cy="20967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4" r="24567"/>
          <a:stretch>
            <a:fillRect/>
          </a:stretch>
        </p:blipFill>
        <p:spPr>
          <a:xfrm>
            <a:off x="8472805" y="4191635"/>
            <a:ext cx="2592070" cy="205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2024-12-27T06:31:00Z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