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9" r:id="rId5"/>
    <p:sldId id="348" r:id="rId6"/>
    <p:sldId id="347" r:id="rId7"/>
    <p:sldId id="345" r:id="rId8"/>
    <p:sldId id="338" r:id="rId9"/>
    <p:sldId id="337" r:id="rId10"/>
    <p:sldId id="336" r:id="rId11"/>
    <p:sldId id="335" r:id="rId12"/>
    <p:sldId id="380" r:id="rId13"/>
    <p:sldId id="381" r:id="rId14"/>
    <p:sldId id="382" r:id="rId15"/>
    <p:sldId id="383" r:id="rId16"/>
    <p:sldId id="384" r:id="rId17"/>
    <p:sldId id="334" r:id="rId18"/>
    <p:sldId id="333" r:id="rId19"/>
    <p:sldId id="326" r:id="rId20"/>
    <p:sldId id="325" r:id="rId21"/>
    <p:sldId id="374" r:id="rId22"/>
    <p:sldId id="375" r:id="rId23"/>
    <p:sldId id="377" r:id="rId24"/>
    <p:sldId id="379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2938145"/>
            <a:ext cx="67818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224280"/>
            <a:ext cx="10383520" cy="55225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644900"/>
            <a:ext cx="602932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717290"/>
            <a:ext cx="3300095" cy="292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196695"/>
            <a:ext cx="11340000" cy="3891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4" r="31420" b="22039"/>
          <a:stretch>
            <a:fillRect/>
          </a:stretch>
        </p:blipFill>
        <p:spPr>
          <a:xfrm>
            <a:off x="9048115" y="2925445"/>
            <a:ext cx="3023870" cy="374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412875"/>
            <a:ext cx="9750425" cy="36658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1700530"/>
            <a:ext cx="2295525" cy="29146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360045" y="1224280"/>
            <a:ext cx="7824515" cy="480314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2924810"/>
            <a:ext cx="3496310" cy="147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54660" y="4509135"/>
            <a:ext cx="460248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5311140"/>
            <a:ext cx="415925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1495" y="1340485"/>
            <a:ext cx="280670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1988820"/>
            <a:ext cx="7781290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636645"/>
            <a:ext cx="653034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0045" y="4436745"/>
            <a:ext cx="666178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00"/>
          <a:stretch>
            <a:fillRect/>
          </a:stretch>
        </p:blipFill>
        <p:spPr>
          <a:xfrm>
            <a:off x="8184560" y="1224280"/>
            <a:ext cx="3515315" cy="48031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1224280"/>
            <a:ext cx="296354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9" grpId="0" bldLvl="0" animBg="1"/>
      <p:bldP spid="2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0010" y="1268730"/>
            <a:ext cx="431990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2204720"/>
            <a:ext cx="892746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2924810"/>
            <a:ext cx="831723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837156"/>
            <a:ext cx="5931838" cy="42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580890"/>
            <a:ext cx="437134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" t="22091"/>
          <a:stretch>
            <a:fillRect/>
          </a:stretch>
        </p:blipFill>
        <p:spPr>
          <a:xfrm>
            <a:off x="1271270" y="2060575"/>
            <a:ext cx="9260205" cy="457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18055" y="6127115"/>
            <a:ext cx="33845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052830"/>
            <a:ext cx="82391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551225" y="1224280"/>
            <a:ext cx="11148650" cy="4763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64382" y="5378131"/>
            <a:ext cx="199949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1396"/>
          <a:stretch>
            <a:fillRect/>
          </a:stretch>
        </p:blipFill>
        <p:spPr>
          <a:xfrm>
            <a:off x="360045" y="1224280"/>
            <a:ext cx="10632440" cy="3140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3717290"/>
            <a:ext cx="30480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01"/>
          <a:stretch>
            <a:fillRect/>
          </a:stretch>
        </p:blipFill>
        <p:spPr>
          <a:xfrm>
            <a:off x="1487170" y="836930"/>
            <a:ext cx="940820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3660" y="1628775"/>
            <a:ext cx="457136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2277110"/>
            <a:ext cx="239903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2997200"/>
            <a:ext cx="229298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5415" y="3597910"/>
            <a:ext cx="643128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87170" y="4249420"/>
            <a:ext cx="578104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43660" y="5013325"/>
            <a:ext cx="7769860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15415" y="6165215"/>
            <a:ext cx="366585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723900"/>
            <a:ext cx="3370580" cy="2991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2" grpId="0" bldLvl="0" animBg="1"/>
      <p:bldP spid="15" grpId="0" bldLvl="0" animBg="1"/>
      <p:bldP spid="20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/>
          <a:stretch>
            <a:fillRect/>
          </a:stretch>
        </p:blipFill>
        <p:spPr>
          <a:xfrm>
            <a:off x="407670" y="2060855"/>
            <a:ext cx="11337925" cy="4787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55340" y="3018718"/>
            <a:ext cx="257029" cy="2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11"/>
          <a:stretch>
            <a:fillRect/>
          </a:stretch>
        </p:blipFill>
        <p:spPr>
          <a:xfrm>
            <a:off x="426720" y="1196975"/>
            <a:ext cx="11337925" cy="100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40" y="764260"/>
            <a:ext cx="4774826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127748" y="3676199"/>
            <a:ext cx="220499" cy="31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40457" y="3680210"/>
            <a:ext cx="1034345" cy="31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34403" y="6175013"/>
            <a:ext cx="665508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395" y="980160"/>
            <a:ext cx="4320000" cy="29777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395" y="3932910"/>
            <a:ext cx="4320000" cy="2331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395" y="908405"/>
            <a:ext cx="455944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60" y="836650"/>
            <a:ext cx="769192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04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93" b="56679"/>
          <a:stretch>
            <a:fillRect/>
          </a:stretch>
        </p:blipFill>
        <p:spPr>
          <a:xfrm>
            <a:off x="4368165" y="4077335"/>
            <a:ext cx="3130550" cy="23044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00200"/>
            <a:ext cx="11340000" cy="5320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86663"/>
            <a:ext cx="7474307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615922"/>
            <a:ext cx="5455768" cy="30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35646"/>
            <a:ext cx="6093702" cy="155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113888"/>
            <a:ext cx="4132292" cy="29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752681"/>
            <a:ext cx="2113753" cy="29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12595"/>
            <a:ext cx="11340000" cy="2671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7507" y="2958333"/>
            <a:ext cx="323727" cy="27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36"/>
          <a:stretch>
            <a:fillRect/>
          </a:stretch>
        </p:blipFill>
        <p:spPr>
          <a:xfrm>
            <a:off x="4584065" y="4005580"/>
            <a:ext cx="2592750" cy="277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825906"/>
            <a:ext cx="285643" cy="27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4" r="47508"/>
          <a:stretch>
            <a:fillRect/>
          </a:stretch>
        </p:blipFill>
        <p:spPr>
          <a:xfrm>
            <a:off x="4295775" y="3903345"/>
            <a:ext cx="2952705" cy="277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395"/>
            <a:ext cx="11340000" cy="4747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499" y="5981543"/>
            <a:ext cx="342770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8" r="18082"/>
          <a:stretch>
            <a:fillRect/>
          </a:stretch>
        </p:blipFill>
        <p:spPr>
          <a:xfrm>
            <a:off x="6744335" y="260350"/>
            <a:ext cx="2880315" cy="277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8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789045"/>
            <a:ext cx="57200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" y="4580890"/>
            <a:ext cx="4645025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860" y="5420360"/>
            <a:ext cx="364871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70" y="6237605"/>
            <a:ext cx="546925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789680"/>
            <a:ext cx="3971290" cy="267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05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3874921"/>
            <a:ext cx="9131031" cy="4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3525" y="4580890"/>
            <a:ext cx="748030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300980"/>
            <a:ext cx="901890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