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1" r:id="rId9"/>
    <p:sldId id="349" r:id="rId10"/>
    <p:sldId id="348" r:id="rId11"/>
    <p:sldId id="347" r:id="rId12"/>
    <p:sldId id="345" r:id="rId13"/>
    <p:sldId id="344" r:id="rId14"/>
    <p:sldId id="343" r:id="rId15"/>
    <p:sldId id="342" r:id="rId16"/>
    <p:sldId id="341" r:id="rId17"/>
    <p:sldId id="340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2976245"/>
            <a:ext cx="929640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8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63173" y="2352500"/>
            <a:ext cx="1523425" cy="43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50"/>
          <a:stretch>
            <a:fillRect/>
          </a:stretch>
        </p:blipFill>
        <p:spPr>
          <a:xfrm>
            <a:off x="2567940" y="2997200"/>
            <a:ext cx="8136300" cy="3696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378026"/>
            <a:ext cx="428463" cy="3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8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870" y="2999740"/>
            <a:ext cx="668909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73985" y="3961130"/>
            <a:ext cx="427799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0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32965"/>
            <a:ext cx="902652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54860" y="2997200"/>
            <a:ext cx="456819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68755" y="3862705"/>
            <a:ext cx="387794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7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8589" y="4922763"/>
            <a:ext cx="1266347" cy="4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9193" y="4922763"/>
            <a:ext cx="1751939" cy="4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3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068955"/>
            <a:ext cx="737108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66010" y="3809365"/>
            <a:ext cx="355409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12695" y="4620895"/>
            <a:ext cx="569785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916785"/>
            <a:ext cx="11340000" cy="4725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6175" y="6003528"/>
            <a:ext cx="371335" cy="4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5952490" y="836930"/>
            <a:ext cx="5000625" cy="2372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1484350"/>
            <a:ext cx="11340000" cy="32852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6887845" y="1412875"/>
            <a:ext cx="5000625" cy="23723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8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9571" y="3187420"/>
            <a:ext cx="980705" cy="4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4534" y="3244607"/>
            <a:ext cx="209471" cy="37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1561" y="4931624"/>
            <a:ext cx="1142569" cy="39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9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760" y="2997200"/>
            <a:ext cx="834961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12085" y="3717290"/>
            <a:ext cx="588518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55595" y="4580890"/>
            <a:ext cx="275717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67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21612" y="4411952"/>
            <a:ext cx="1618639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06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780665"/>
            <a:ext cx="9038590" cy="133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57070" y="4117340"/>
            <a:ext cx="2295525" cy="12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03705" y="5445125"/>
            <a:ext cx="216281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882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458047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847850" y="2564765"/>
            <a:ext cx="6117590" cy="12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52625" y="4004945"/>
            <a:ext cx="3421380" cy="113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229225"/>
            <a:ext cx="818705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844395"/>
            <a:ext cx="11340000" cy="47639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5735955" y="908685"/>
            <a:ext cx="4808855" cy="2303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91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4944110" y="4580890"/>
            <a:ext cx="4371340" cy="209359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340205"/>
            <a:ext cx="11340000" cy="49306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7104380" y="1844675"/>
            <a:ext cx="4237990" cy="20294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529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060575"/>
            <a:ext cx="640588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2853055"/>
            <a:ext cx="8813165" cy="129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210685"/>
            <a:ext cx="705104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847850" y="5013325"/>
            <a:ext cx="369252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892947" y="5915322"/>
            <a:ext cx="1532947" cy="36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20" grpId="0" bldLvl="0" animBg="1"/>
      <p:bldP spid="22" grpId="0" bldLvl="0" animBg="1"/>
      <p:bldP spid="2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484350"/>
            <a:ext cx="11340000" cy="312961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919605" y="3140710"/>
            <a:ext cx="9053195" cy="148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78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2060575"/>
            <a:ext cx="692848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780665"/>
            <a:ext cx="528891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573145"/>
            <a:ext cx="337312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493260"/>
            <a:ext cx="232600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  <p:bldP spid="1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350"/>
            <a:ext cx="11340000" cy="4552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764895"/>
            <a:ext cx="856887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35715" y="3961695"/>
            <a:ext cx="259008" cy="29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9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860" y="4005580"/>
            <a:ext cx="664019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95550" y="4869180"/>
            <a:ext cx="353885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83224" y="5769529"/>
            <a:ext cx="1780503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1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05355"/>
            <a:ext cx="783018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0982" y="3132444"/>
            <a:ext cx="2466045" cy="40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38960" y="3766185"/>
            <a:ext cx="316801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54860" y="4700905"/>
            <a:ext cx="233299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9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3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370716"/>
            <a:ext cx="428463" cy="391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2567940" y="3213100"/>
            <a:ext cx="6028055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48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6744335" y="1772920"/>
            <a:ext cx="5144135" cy="24384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7010"/>
            <a:ext cx="11340000" cy="91164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7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8445" y="1300480"/>
            <a:ext cx="196215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25"/>
          <a:stretch>
            <a:fillRect/>
          </a:stretch>
        </p:blipFill>
        <p:spPr>
          <a:xfrm>
            <a:off x="4799965" y="3068955"/>
            <a:ext cx="3149645" cy="3696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3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3840" y="2997200"/>
            <a:ext cx="165671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6090" y="3099435"/>
            <a:ext cx="176276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0125" y="4099764"/>
            <a:ext cx="3246801" cy="42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87"/>
          <a:stretch>
            <a:fillRect/>
          </a:stretch>
        </p:blipFill>
        <p:spPr>
          <a:xfrm>
            <a:off x="4295775" y="4725670"/>
            <a:ext cx="4233545" cy="199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2024-12-27T03:54:19Z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