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25" r:id="rId27"/>
    <p:sldId id="378" r:id="rId28"/>
    <p:sldId id="381" r:id="rId29"/>
    <p:sldId id="380" r:id="rId30"/>
    <p:sldId id="379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0" y="2933700"/>
            <a:ext cx="44958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319882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14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8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5872948"/>
            <a:ext cx="1742417" cy="4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4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933849"/>
            <a:ext cx="761712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5677727"/>
            <a:ext cx="1513904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010" y="5677727"/>
            <a:ext cx="314206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72140" cy="54495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39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585"/>
            <a:ext cx="11340000" cy="667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88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36140" y="2637155"/>
            <a:ext cx="903732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004945"/>
            <a:ext cx="331025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575685" y="3933190"/>
            <a:ext cx="754126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915" y="4743450"/>
            <a:ext cx="4732655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6011545"/>
            <a:ext cx="942975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bldLvl="0" animBg="1"/>
      <p:bldP spid="28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4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2846" y="1528888"/>
            <a:ext cx="371335" cy="4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9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977323"/>
            <a:ext cx="371334" cy="4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4" r="79122" b="33730"/>
          <a:stretch>
            <a:fillRect/>
          </a:stretch>
        </p:blipFill>
        <p:spPr>
          <a:xfrm>
            <a:off x="5015865" y="4149090"/>
            <a:ext cx="2063750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7909" y="2845082"/>
            <a:ext cx="485591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2670" y="3360014"/>
            <a:ext cx="1332997" cy="4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85994" y="4113340"/>
            <a:ext cx="437984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0755" y="4628272"/>
            <a:ext cx="1323476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7103" y="5381598"/>
            <a:ext cx="1237783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3047" y="5381598"/>
            <a:ext cx="1266346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1" t="-13" r="93230" b="26844"/>
          <a:stretch>
            <a:fillRect/>
          </a:stretch>
        </p:blipFill>
        <p:spPr>
          <a:xfrm>
            <a:off x="695960" y="2924810"/>
            <a:ext cx="864235" cy="367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764260"/>
            <a:ext cx="98849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412595"/>
            <a:ext cx="11340000" cy="4658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0745" y="2498577"/>
            <a:ext cx="342770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31"/>
          <a:stretch>
            <a:fillRect/>
          </a:stretch>
        </p:blipFill>
        <p:spPr>
          <a:xfrm>
            <a:off x="10344150" y="2498725"/>
            <a:ext cx="160083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3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028055" y="2620645"/>
            <a:ext cx="93218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221480"/>
            <a:ext cx="7056755" cy="239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72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181475"/>
            <a:ext cx="6729095" cy="233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85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557020"/>
            <a:ext cx="10130155" cy="40963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0485"/>
            <a:ext cx="11172825" cy="5191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35955" y="4725035"/>
            <a:ext cx="113982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616315" y="4725035"/>
            <a:ext cx="111633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685925"/>
            <a:ext cx="11239500" cy="3486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00415" y="2420620"/>
            <a:ext cx="158051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2639695" y="4220845"/>
            <a:ext cx="158051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14170"/>
            <a:ext cx="10582275" cy="36290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31315" y="2420620"/>
            <a:ext cx="158051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671945" y="4220845"/>
            <a:ext cx="233553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00225"/>
            <a:ext cx="11340000" cy="5019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8539" y="1776446"/>
            <a:ext cx="904534" cy="4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4319592"/>
            <a:ext cx="847405" cy="4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412875"/>
            <a:ext cx="9921240" cy="5096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61525" y="5876925"/>
            <a:ext cx="6197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r="2207" b="18411"/>
          <a:stretch>
            <a:fillRect/>
          </a:stretch>
        </p:blipFill>
        <p:spPr>
          <a:xfrm>
            <a:off x="5807710" y="476250"/>
            <a:ext cx="4234815" cy="234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7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" y="1125220"/>
            <a:ext cx="10105390" cy="2338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463290"/>
            <a:ext cx="10105390" cy="30416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7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2846" y="1538470"/>
            <a:ext cx="285642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1443176"/>
            <a:ext cx="3446750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6423" y="2348470"/>
            <a:ext cx="923576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314" y="2338941"/>
            <a:ext cx="2180403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7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19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2024-12-27T15:02:14Z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