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6" r:id="rId5"/>
    <p:sldId id="355" r:id="rId6"/>
    <p:sldId id="354" r:id="rId7"/>
    <p:sldId id="353" r:id="rId8"/>
    <p:sldId id="352" r:id="rId9"/>
    <p:sldId id="351" r:id="rId10"/>
    <p:sldId id="350" r:id="rId11"/>
    <p:sldId id="348" r:id="rId12"/>
    <p:sldId id="347" r:id="rId13"/>
    <p:sldId id="346" r:id="rId14"/>
    <p:sldId id="345" r:id="rId15"/>
    <p:sldId id="344" r:id="rId16"/>
    <p:sldId id="342" r:id="rId17"/>
    <p:sldId id="341" r:id="rId18"/>
    <p:sldId id="338" r:id="rId19"/>
    <p:sldId id="337" r:id="rId20"/>
    <p:sldId id="336" r:id="rId21"/>
    <p:sldId id="335" r:id="rId22"/>
    <p:sldId id="334" r:id="rId23"/>
    <p:sldId id="333" r:id="rId24"/>
    <p:sldId id="331" r:id="rId25"/>
    <p:sldId id="330" r:id="rId26"/>
    <p:sldId id="329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3.png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3.png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9060" y="1196340"/>
            <a:ext cx="6953250" cy="107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1090" y="2924810"/>
            <a:ext cx="7553325" cy="2828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45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58639" y="1367071"/>
            <a:ext cx="580806" cy="524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241" y="2263651"/>
            <a:ext cx="1133047" cy="524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67909" y="2263651"/>
            <a:ext cx="571284" cy="524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7"/>
          <a:stretch>
            <a:fillRect/>
          </a:stretch>
        </p:blipFill>
        <p:spPr>
          <a:xfrm>
            <a:off x="1091565" y="3213100"/>
            <a:ext cx="10008915" cy="2851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32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129722" y="2321794"/>
            <a:ext cx="2723123" cy="515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4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3424355"/>
            <a:ext cx="342769" cy="390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17270"/>
            <a:ext cx="988498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3705" y="2410460"/>
            <a:ext cx="439166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09420" y="3068955"/>
            <a:ext cx="497840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30350" y="3888105"/>
            <a:ext cx="5213350" cy="122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703705" y="5229225"/>
            <a:ext cx="860044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709420" y="5916295"/>
            <a:ext cx="3559175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  <p:bldP spid="24" grpId="0" bldLvl="0" animBg="1"/>
      <p:bldP spid="3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5805170"/>
            <a:ext cx="10386060" cy="88074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764540"/>
            <a:ext cx="10386060" cy="49841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40370" y="5031105"/>
            <a:ext cx="213233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3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64483" y="4160349"/>
            <a:ext cx="1313954" cy="47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30780" y="4160349"/>
            <a:ext cx="742670" cy="43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484630"/>
            <a:ext cx="9902825" cy="44805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59825" y="5228590"/>
            <a:ext cx="84836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82"/>
          <a:stretch>
            <a:fillRect/>
          </a:stretch>
        </p:blipFill>
        <p:spPr>
          <a:xfrm>
            <a:off x="9984105" y="2997200"/>
            <a:ext cx="2095500" cy="259524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5918200"/>
            <a:ext cx="9902825" cy="84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92785"/>
            <a:ext cx="10199370" cy="33699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640" y="2493010"/>
            <a:ext cx="57912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19" r="27193"/>
          <a:stretch>
            <a:fillRect/>
          </a:stretch>
        </p:blipFill>
        <p:spPr>
          <a:xfrm>
            <a:off x="4655820" y="3717290"/>
            <a:ext cx="2508885" cy="298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8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81460" y="4219849"/>
            <a:ext cx="1742418" cy="524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9319" y="5145318"/>
            <a:ext cx="580806" cy="524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2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06045" y="2408171"/>
            <a:ext cx="780755" cy="439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294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567959" y="3711176"/>
            <a:ext cx="1561511" cy="51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43879" y="4616470"/>
            <a:ext cx="1018790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72594" y="5512235"/>
            <a:ext cx="1123526" cy="46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94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55" b="33215"/>
          <a:stretch>
            <a:fillRect/>
          </a:stretch>
        </p:blipFill>
        <p:spPr>
          <a:xfrm>
            <a:off x="3935730" y="3861435"/>
            <a:ext cx="4643120" cy="273621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685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2890" y="2204720"/>
            <a:ext cx="417195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110230"/>
            <a:ext cx="557720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711450" y="3717290"/>
            <a:ext cx="288290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711450" y="4672965"/>
            <a:ext cx="2010410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20" grpId="0" bldLvl="0" animBg="1"/>
      <p:bldP spid="2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7870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132965"/>
            <a:ext cx="9134475" cy="89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68675"/>
            <a:ext cx="11340000" cy="207900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21945" y="3233420"/>
            <a:ext cx="434784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4146321"/>
            <a:ext cx="1228261" cy="400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7" grpId="0" bldLvl="0" animBg="1"/>
      <p:bldP spid="1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124585"/>
            <a:ext cx="10480040" cy="55124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81"/>
          <a:stretch>
            <a:fillRect/>
          </a:stretch>
        </p:blipFill>
        <p:spPr>
          <a:xfrm>
            <a:off x="6724650" y="692785"/>
            <a:ext cx="3255010" cy="2696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124305"/>
            <a:ext cx="11340000" cy="28794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3789045"/>
            <a:ext cx="2886075" cy="284797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276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6220" y="3429000"/>
            <a:ext cx="2886075" cy="284797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836015"/>
            <a:ext cx="10144677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99515" y="1772920"/>
            <a:ext cx="768032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71270" y="2555875"/>
            <a:ext cx="793496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99515" y="3236595"/>
            <a:ext cx="450913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271270" y="3933190"/>
            <a:ext cx="822642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271270" y="4869180"/>
            <a:ext cx="7516495" cy="90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199515" y="5949315"/>
            <a:ext cx="637603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3" r="22746"/>
          <a:stretch>
            <a:fillRect/>
          </a:stretch>
        </p:blipFill>
        <p:spPr>
          <a:xfrm>
            <a:off x="9336405" y="1917065"/>
            <a:ext cx="2838450" cy="2878455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405" y="1988820"/>
            <a:ext cx="2748915" cy="2712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  <p:bldP spid="21" grpId="0" bldLvl="0" animBg="1"/>
      <p:bldP spid="23" grpId="0" bldLvl="0" animBg="1"/>
      <p:bldP spid="29" grpId="0" bldLvl="0" animBg="1"/>
      <p:bldP spid="3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94"/>
          <a:stretch>
            <a:fillRect/>
          </a:stretch>
        </p:blipFill>
        <p:spPr>
          <a:xfrm>
            <a:off x="360045" y="1124585"/>
            <a:ext cx="11187430" cy="57334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2580" y="1988820"/>
            <a:ext cx="784225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2580" y="2853055"/>
            <a:ext cx="694436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3525" y="3717290"/>
            <a:ext cx="10628630" cy="152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22580" y="5373370"/>
            <a:ext cx="967295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22426" y="6315228"/>
            <a:ext cx="3541327" cy="451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3" r="22746"/>
          <a:stretch>
            <a:fillRect/>
          </a:stretch>
        </p:blipFill>
        <p:spPr>
          <a:xfrm>
            <a:off x="8328025" y="693420"/>
            <a:ext cx="2838450" cy="2878455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025" y="765175"/>
            <a:ext cx="2748915" cy="2712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5" grpId="0" bldLvl="0" animBg="1"/>
      <p:bldP spid="34" grpId="0" bldLvl="0" animBg="1"/>
      <p:bldP spid="3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08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24"/>
          <a:stretch>
            <a:fillRect/>
          </a:stretch>
        </p:blipFill>
        <p:spPr>
          <a:xfrm>
            <a:off x="1271270" y="836930"/>
            <a:ext cx="10373360" cy="5761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3496" y="4158652"/>
            <a:ext cx="348387" cy="357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7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01863" y="2319379"/>
            <a:ext cx="323727" cy="390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07103" y="4062460"/>
            <a:ext cx="5579546" cy="45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670" y="980440"/>
            <a:ext cx="4316095" cy="2995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2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63073" y="1548183"/>
            <a:ext cx="1790025" cy="409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81960" y="2263775"/>
            <a:ext cx="375285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02518" y="3293050"/>
            <a:ext cx="4056120" cy="45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26" t="-4169" b="16704"/>
          <a:stretch>
            <a:fillRect/>
          </a:stretch>
        </p:blipFill>
        <p:spPr>
          <a:xfrm>
            <a:off x="6672580" y="3076575"/>
            <a:ext cx="4498975" cy="30238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235" y="3140710"/>
            <a:ext cx="4312285" cy="2992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692505"/>
            <a:ext cx="1030182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5884" y="2648505"/>
            <a:ext cx="311390" cy="35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76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5495" y="3068955"/>
            <a:ext cx="5770245" cy="8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1860" y="4004945"/>
            <a:ext cx="6904355" cy="899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56740"/>
            <a:ext cx="11340000" cy="2462558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35280" y="2493010"/>
            <a:ext cx="527050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9570" y="3213100"/>
            <a:ext cx="8919845" cy="101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39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7"/>
          <a:stretch>
            <a:fillRect/>
          </a:stretch>
        </p:blipFill>
        <p:spPr>
          <a:xfrm>
            <a:off x="1416050" y="3644900"/>
            <a:ext cx="10008915" cy="285178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2024-12-27T08:55:45Z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