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5" r:id="rId14"/>
    <p:sldId id="344" r:id="rId16"/>
    <p:sldId id="343" r:id="rId17"/>
    <p:sldId id="339" r:id="rId18"/>
    <p:sldId id="338" r:id="rId19"/>
    <p:sldId id="388" r:id="rId20"/>
    <p:sldId id="389" r:id="rId21"/>
    <p:sldId id="390" r:id="rId22"/>
    <p:sldId id="391" r:id="rId23"/>
    <p:sldId id="392" r:id="rId24"/>
    <p:sldId id="336" r:id="rId25"/>
    <p:sldId id="334" r:id="rId26"/>
    <p:sldId id="333" r:id="rId27"/>
    <p:sldId id="325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157095"/>
            <a:ext cx="8048625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8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617530"/>
            <a:ext cx="371335" cy="40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465594"/>
            <a:ext cx="371335" cy="40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/>
          <a:stretch>
            <a:fillRect/>
          </a:stretch>
        </p:blipFill>
        <p:spPr>
          <a:xfrm>
            <a:off x="4512310" y="3789045"/>
            <a:ext cx="2113280" cy="272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432999"/>
            <a:ext cx="314206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19359"/>
          <a:stretch>
            <a:fillRect/>
          </a:stretch>
        </p:blipFill>
        <p:spPr>
          <a:xfrm>
            <a:off x="5015865" y="2925445"/>
            <a:ext cx="3948430" cy="3734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3320178"/>
            <a:ext cx="780755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3320178"/>
            <a:ext cx="2408916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191" y="3320178"/>
            <a:ext cx="971183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7682" y="6140491"/>
            <a:ext cx="1332997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6140491"/>
            <a:ext cx="1018790" cy="4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9365"/>
            <a:ext cx="8841740" cy="1729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05" y="2925445"/>
            <a:ext cx="8841740" cy="21545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6"/>
          <a:stretch>
            <a:fillRect/>
          </a:stretch>
        </p:blipFill>
        <p:spPr>
          <a:xfrm>
            <a:off x="9408160" y="2348865"/>
            <a:ext cx="2136775" cy="328358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085715"/>
            <a:ext cx="8841740" cy="14185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96225" y="5229225"/>
            <a:ext cx="6299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2473539"/>
            <a:ext cx="1009270" cy="4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2473539"/>
            <a:ext cx="542720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3379693"/>
            <a:ext cx="1551989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3389232"/>
            <a:ext cx="1009269" cy="4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9" r="35234"/>
          <a:stretch>
            <a:fillRect/>
          </a:stretch>
        </p:blipFill>
        <p:spPr>
          <a:xfrm>
            <a:off x="4872355" y="3140710"/>
            <a:ext cx="2996565" cy="356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0380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180" y="2924810"/>
            <a:ext cx="6950710" cy="14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9180" y="4580890"/>
            <a:ext cx="698309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57039" y="6327390"/>
            <a:ext cx="4541270" cy="40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853055"/>
            <a:ext cx="2762250" cy="3272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669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8" b="43551"/>
          <a:stretch>
            <a:fillRect/>
          </a:stretch>
        </p:blipFill>
        <p:spPr>
          <a:xfrm>
            <a:off x="6266815" y="692785"/>
            <a:ext cx="3481705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8" b="43551"/>
          <a:stretch>
            <a:fillRect/>
          </a:stretch>
        </p:blipFill>
        <p:spPr>
          <a:xfrm>
            <a:off x="4655820" y="3644900"/>
            <a:ext cx="3481705" cy="26650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96340"/>
            <a:ext cx="10394950" cy="55695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564765"/>
            <a:ext cx="57111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4640" y="3357245"/>
            <a:ext cx="60388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4004945"/>
            <a:ext cx="501523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797425"/>
            <a:ext cx="27241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445125"/>
            <a:ext cx="47739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6093460"/>
            <a:ext cx="54368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  <p:bldP spid="26" grpId="0" bldLvl="0" animBg="1"/>
      <p:bldP spid="27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836650"/>
            <a:ext cx="94257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24787" y="2420455"/>
            <a:ext cx="1408720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968" y="3212358"/>
            <a:ext cx="166197" cy="31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8341" y="3948828"/>
            <a:ext cx="371965" cy="34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2761" y="3893394"/>
            <a:ext cx="316566" cy="43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3868" y="3893394"/>
            <a:ext cx="1875655" cy="43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9199" y="4645702"/>
            <a:ext cx="2247621" cy="40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7731" y="6142398"/>
            <a:ext cx="1345407" cy="3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772640"/>
            <a:ext cx="11340000" cy="2990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055" y="1844675"/>
            <a:ext cx="5910580" cy="29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2564765"/>
            <a:ext cx="50018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35" y="3284855"/>
            <a:ext cx="479806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4026535"/>
            <a:ext cx="268033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7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88820"/>
            <a:ext cx="500507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53055"/>
            <a:ext cx="66897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573145"/>
            <a:ext cx="572008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339590"/>
            <a:ext cx="613791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1610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383585" y="2609215"/>
            <a:ext cx="11076260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/>
          <a:stretch>
            <a:fillRect/>
          </a:stretch>
        </p:blipFill>
        <p:spPr>
          <a:xfrm>
            <a:off x="767760" y="1224280"/>
            <a:ext cx="10932115" cy="2449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48010" y="2272171"/>
            <a:ext cx="428463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5" b="9487"/>
          <a:stretch>
            <a:fillRect/>
          </a:stretch>
        </p:blipFill>
        <p:spPr>
          <a:xfrm>
            <a:off x="3863975" y="2853055"/>
            <a:ext cx="4091940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3728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27760" y="4725035"/>
            <a:ext cx="10200685" cy="2018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0435" y="5929728"/>
            <a:ext cx="780755" cy="43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6"/>
          <a:stretch>
            <a:fillRect/>
          </a:stretch>
        </p:blipFill>
        <p:spPr>
          <a:xfrm>
            <a:off x="1572260" y="764540"/>
            <a:ext cx="904816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35302" y="6012457"/>
            <a:ext cx="932731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124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5440" y="1684390"/>
            <a:ext cx="1114005" cy="50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818260"/>
            <a:ext cx="380856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7" b="38638"/>
          <a:stretch>
            <a:fillRect/>
          </a:stretch>
        </p:blipFill>
        <p:spPr>
          <a:xfrm>
            <a:off x="3984625" y="3141345"/>
            <a:ext cx="4090035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196340"/>
            <a:ext cx="10243820" cy="546354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69595" y="2018665"/>
            <a:ext cx="335089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4350" y="2748280"/>
            <a:ext cx="46329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4350" y="3573145"/>
            <a:ext cx="39065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9425" y="4218940"/>
            <a:ext cx="49422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5013325"/>
            <a:ext cx="837184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69595" y="6010275"/>
            <a:ext cx="52070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8" grpId="0" bldLvl="0" animBg="1"/>
      <p:bldP spid="20" grpId="0" bldLvl="0" animBg="1"/>
      <p:bldP spid="23" grpId="0" bldLvl="0" animBg="1"/>
      <p:bldP spid="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89251"/>
            <a:ext cx="380856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03"/>
          <a:stretch>
            <a:fillRect/>
          </a:stretch>
        </p:blipFill>
        <p:spPr>
          <a:xfrm>
            <a:off x="9696450" y="4077335"/>
            <a:ext cx="1673860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1234" y="3475415"/>
            <a:ext cx="314206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t="18514" r="30149"/>
          <a:stretch>
            <a:fillRect/>
          </a:stretch>
        </p:blipFill>
        <p:spPr>
          <a:xfrm>
            <a:off x="6096000" y="3125470"/>
            <a:ext cx="4176395" cy="348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2414677"/>
            <a:ext cx="790277" cy="4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22" t="18514" r="30149"/>
          <a:stretch>
            <a:fillRect/>
          </a:stretch>
        </p:blipFill>
        <p:spPr>
          <a:xfrm>
            <a:off x="3648075" y="3068955"/>
            <a:ext cx="4176395" cy="348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