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9" r:id="rId5"/>
    <p:sldId id="356" r:id="rId6"/>
    <p:sldId id="355" r:id="rId7"/>
    <p:sldId id="354" r:id="rId8"/>
    <p:sldId id="353" r:id="rId9"/>
    <p:sldId id="351" r:id="rId10"/>
    <p:sldId id="349" r:id="rId11"/>
    <p:sldId id="348" r:id="rId12"/>
    <p:sldId id="346" r:id="rId13"/>
    <p:sldId id="344" r:id="rId14"/>
    <p:sldId id="343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2985770"/>
            <a:ext cx="77438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940" y="2204720"/>
            <a:ext cx="198564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240405"/>
            <a:ext cx="184213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9596" y="3519525"/>
            <a:ext cx="504634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4424680"/>
            <a:ext cx="7788910" cy="196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3516223"/>
            <a:ext cx="1313954" cy="41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/>
          <a:stretch>
            <a:fillRect/>
          </a:stretch>
        </p:blipFill>
        <p:spPr>
          <a:xfrm>
            <a:off x="5520055" y="3140710"/>
            <a:ext cx="4269105" cy="360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3548833"/>
            <a:ext cx="809319" cy="4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/>
          <a:stretch>
            <a:fillRect/>
          </a:stretch>
        </p:blipFill>
        <p:spPr>
          <a:xfrm>
            <a:off x="4008120" y="4004945"/>
            <a:ext cx="4097655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5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228945"/>
            <a:ext cx="11340000" cy="809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739" y="5421601"/>
            <a:ext cx="352292" cy="4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3534272"/>
            <a:ext cx="2351788" cy="5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2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640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985" y="3329940"/>
            <a:ext cx="506539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915" y="5085080"/>
            <a:ext cx="527494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3069590"/>
            <a:ext cx="4834890" cy="339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772920"/>
            <a:ext cx="9636125" cy="4140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3" r="9282" b="44774"/>
          <a:stretch>
            <a:fillRect/>
          </a:stretch>
        </p:blipFill>
        <p:spPr>
          <a:xfrm>
            <a:off x="9192260" y="1628775"/>
            <a:ext cx="2445385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92505"/>
            <a:ext cx="101592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315" y="980599"/>
            <a:ext cx="2234854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1772920"/>
            <a:ext cx="229489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2605405"/>
            <a:ext cx="518477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3660" y="3429000"/>
            <a:ext cx="354076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4220845"/>
            <a:ext cx="61106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5395" y="5116994"/>
            <a:ext cx="5621256" cy="4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5415" y="5783580"/>
            <a:ext cx="865314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  <p:bldP spid="18" grpId="0" bldLvl="0" animBg="1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412595"/>
            <a:ext cx="11340000" cy="4222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1412875"/>
            <a:ext cx="86207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3370" y="2420620"/>
            <a:ext cx="17907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07260" y="2420620"/>
            <a:ext cx="84836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83845" y="3357245"/>
            <a:ext cx="10614025" cy="190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08855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1231" y="3064122"/>
            <a:ext cx="374733" cy="40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0578929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/>
          <a:stretch>
            <a:fillRect/>
          </a:stretch>
        </p:blipFill>
        <p:spPr>
          <a:xfrm>
            <a:off x="7104380" y="4653280"/>
            <a:ext cx="3089275" cy="21272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484350"/>
            <a:ext cx="11340000" cy="3543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35" y="2564765"/>
            <a:ext cx="6153150" cy="276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2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77110"/>
            <a:ext cx="4963795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96591"/>
            <a:ext cx="6065138" cy="4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149090"/>
            <a:ext cx="566801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5085080"/>
            <a:ext cx="579374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3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7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277110"/>
            <a:ext cx="534733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13100"/>
            <a:ext cx="704850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198611"/>
            <a:ext cx="6331738" cy="4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40935"/>
            <a:ext cx="506412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9192895" cy="3064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56"/>
          <a:stretch>
            <a:fillRect/>
          </a:stretch>
        </p:blipFill>
        <p:spPr>
          <a:xfrm>
            <a:off x="3792220" y="3901440"/>
            <a:ext cx="4752975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836930"/>
            <a:ext cx="9548495" cy="343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56"/>
          <a:stretch>
            <a:fillRect/>
          </a:stretch>
        </p:blipFill>
        <p:spPr>
          <a:xfrm>
            <a:off x="3503930" y="4149090"/>
            <a:ext cx="4752975" cy="267843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1405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93470"/>
            <a:ext cx="8977338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27760" y="6021705"/>
            <a:ext cx="661416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363223"/>
            <a:ext cx="399899" cy="420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4512310" y="2924810"/>
            <a:ext cx="2702560" cy="3196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912840"/>
            <a:ext cx="11340000" cy="9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557335"/>
            <a:ext cx="457027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20204"/>
          <a:stretch>
            <a:fillRect/>
          </a:stretch>
        </p:blipFill>
        <p:spPr>
          <a:xfrm>
            <a:off x="9264650" y="2966720"/>
            <a:ext cx="2833370" cy="3046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4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329751"/>
            <a:ext cx="399899" cy="4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/>
          <a:stretch>
            <a:fillRect/>
          </a:stretch>
        </p:blipFill>
        <p:spPr>
          <a:xfrm>
            <a:off x="3863975" y="3789045"/>
            <a:ext cx="335597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045700" cy="488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4725035"/>
            <a:ext cx="7302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589270"/>
            <a:ext cx="10045700" cy="81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3904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237328"/>
            <a:ext cx="390377" cy="42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4079875" y="4725035"/>
            <a:ext cx="5250815" cy="1950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25" y="3428720"/>
            <a:ext cx="11340000" cy="2970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503930" y="1268730"/>
            <a:ext cx="5250815" cy="1950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