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8" r:id="rId5"/>
    <p:sldId id="337" r:id="rId6"/>
    <p:sldId id="336" r:id="rId7"/>
    <p:sldId id="335" r:id="rId8"/>
    <p:sldId id="333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3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52775" y="2924175"/>
            <a:ext cx="5886450" cy="1009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92785"/>
            <a:ext cx="9912985" cy="40430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965" r="6652" b="22646"/>
          <a:stretch>
            <a:fillRect/>
          </a:stretch>
        </p:blipFill>
        <p:spPr>
          <a:xfrm>
            <a:off x="4584065" y="3789045"/>
            <a:ext cx="3119120" cy="281305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540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965" r="6652" b="22646"/>
          <a:stretch>
            <a:fillRect/>
          </a:stretch>
        </p:blipFill>
        <p:spPr>
          <a:xfrm>
            <a:off x="4584065" y="3789045"/>
            <a:ext cx="3119120" cy="281305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8203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263775"/>
            <a:ext cx="6692265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3525" y="3068955"/>
            <a:ext cx="1097280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999230"/>
            <a:ext cx="459359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4857750"/>
            <a:ext cx="5673090" cy="903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16050" y="3068955"/>
            <a:ext cx="5713095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4" grpId="0" bldLvl="0" animBg="1"/>
      <p:bldP spid="16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900" y="1340205"/>
            <a:ext cx="11340000" cy="345515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83814" y="4155871"/>
            <a:ext cx="6188916" cy="448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79781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14" y="2309468"/>
            <a:ext cx="6912544" cy="428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068955"/>
            <a:ext cx="4499610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4032885"/>
            <a:ext cx="4070350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4899660"/>
            <a:ext cx="1000633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63525" y="5733415"/>
            <a:ext cx="9743440" cy="766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439920" y="3933190"/>
            <a:ext cx="5741035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bldLvl="0" animBg="1"/>
      <p:bldP spid="15" grpId="0" bldLvl="0" animBg="1"/>
      <p:bldP spid="20" grpId="0" bldLvl="0" animBg="1"/>
      <p:bldP spid="26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60" y="764260"/>
            <a:ext cx="896305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97223" y="3159669"/>
            <a:ext cx="285974" cy="323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984"/>
          <a:stretch>
            <a:fillRect/>
          </a:stretch>
        </p:blipFill>
        <p:spPr>
          <a:xfrm>
            <a:off x="8472170" y="3717290"/>
            <a:ext cx="2446655" cy="2747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81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2539397"/>
            <a:ext cx="399899" cy="419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33"/>
          <a:stretch>
            <a:fillRect/>
          </a:stretch>
        </p:blipFill>
        <p:spPr>
          <a:xfrm>
            <a:off x="3935730" y="4004945"/>
            <a:ext cx="4062095" cy="2701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725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124305"/>
            <a:ext cx="11340000" cy="37150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6533" y="3239015"/>
            <a:ext cx="390377" cy="428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320" b="21065"/>
          <a:stretch>
            <a:fillRect/>
          </a:stretch>
        </p:blipFill>
        <p:spPr>
          <a:xfrm>
            <a:off x="4368165" y="4653280"/>
            <a:ext cx="3019425" cy="2026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77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14659" y="3323241"/>
            <a:ext cx="1209219" cy="49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6977" y="4286984"/>
            <a:ext cx="542720" cy="477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549"/>
          <a:stretch>
            <a:fillRect/>
          </a:stretch>
        </p:blipFill>
        <p:spPr>
          <a:xfrm>
            <a:off x="4152265" y="3933190"/>
            <a:ext cx="3625850" cy="2791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9040"/>
            <a:ext cx="11340000" cy="121668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933"/>
          <a:stretch>
            <a:fillRect/>
          </a:stretch>
        </p:blipFill>
        <p:spPr>
          <a:xfrm>
            <a:off x="4799965" y="3789045"/>
            <a:ext cx="3917315" cy="311277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1916785"/>
            <a:ext cx="11340000" cy="292359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664200" y="2997200"/>
            <a:ext cx="5542280" cy="756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4031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73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20957" y="4244742"/>
            <a:ext cx="218992" cy="409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68463" y="4187567"/>
            <a:ext cx="571284" cy="505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63526" y="4244742"/>
            <a:ext cx="361813" cy="409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593" b="15159"/>
          <a:stretch>
            <a:fillRect/>
          </a:stretch>
        </p:blipFill>
        <p:spPr>
          <a:xfrm>
            <a:off x="6816090" y="3789045"/>
            <a:ext cx="2678430" cy="27539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2024-12-26T14:39:02Z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