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3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2924175"/>
            <a:ext cx="50292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224280"/>
            <a:ext cx="10283190" cy="552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5373370"/>
            <a:ext cx="78041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168457"/>
            <a:ext cx="380856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78"/>
          <a:stretch>
            <a:fillRect/>
          </a:stretch>
        </p:blipFill>
        <p:spPr>
          <a:xfrm>
            <a:off x="4701540" y="3860800"/>
            <a:ext cx="2788285" cy="2976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2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905" y="3068955"/>
            <a:ext cx="152146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6"/>
          <a:stretch>
            <a:fillRect/>
          </a:stretch>
        </p:blipFill>
        <p:spPr>
          <a:xfrm>
            <a:off x="3503930" y="2989580"/>
            <a:ext cx="6072505" cy="3644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402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4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37021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7670" y="2132965"/>
            <a:ext cx="7991475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425" y="3097530"/>
            <a:ext cx="538289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9595" y="4004945"/>
            <a:ext cx="6661785" cy="10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9595" y="5157470"/>
            <a:ext cx="503237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b="39063"/>
          <a:stretch>
            <a:fillRect/>
          </a:stretch>
        </p:blipFill>
        <p:spPr>
          <a:xfrm>
            <a:off x="7824470" y="2206625"/>
            <a:ext cx="3724275" cy="24644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664200" y="5140325"/>
            <a:ext cx="503237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  <p:bldP spid="17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73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35915" y="2853055"/>
            <a:ext cx="1027239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717290"/>
            <a:ext cx="792543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4509135"/>
            <a:ext cx="764667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6" grpId="0" bldLvl="0" animBg="1"/>
      <p:bldP spid="3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4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1268730"/>
            <a:ext cx="449580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2132965"/>
            <a:ext cx="440563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915" y="2802255"/>
            <a:ext cx="802322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500755"/>
            <a:ext cx="703453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268730"/>
            <a:ext cx="10048875" cy="5364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0325" y="5909310"/>
            <a:ext cx="179260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5373370"/>
            <a:ext cx="302895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015"/>
            <a:ext cx="9692890" cy="58680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199515" y="2878455"/>
            <a:ext cx="458533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760" y="3529965"/>
            <a:ext cx="573341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52550" y="4797425"/>
            <a:ext cx="550862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52550" y="5517515"/>
            <a:ext cx="385699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43660" y="6165215"/>
            <a:ext cx="81254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836930"/>
            <a:ext cx="3145790" cy="30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3" grpId="0" bldLvl="0" animBg="1"/>
      <p:bldP spid="26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8"/>
          <a:stretch>
            <a:fillRect/>
          </a:stretch>
        </p:blipFill>
        <p:spPr>
          <a:xfrm>
            <a:off x="518160" y="2277390"/>
            <a:ext cx="11156315" cy="4427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1239" y="2495812"/>
            <a:ext cx="833678" cy="32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9208" y="2964503"/>
            <a:ext cx="899249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0724" y="3470688"/>
            <a:ext cx="814944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61732" y="4014368"/>
            <a:ext cx="824311" cy="34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909"/>
          <a:stretch>
            <a:fillRect/>
          </a:stretch>
        </p:blipFill>
        <p:spPr>
          <a:xfrm>
            <a:off x="767715" y="1340485"/>
            <a:ext cx="8526780" cy="990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4725035"/>
            <a:ext cx="944880" cy="207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5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567787"/>
            <a:ext cx="371335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1486" y="4847174"/>
            <a:ext cx="780755" cy="4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4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3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789045"/>
            <a:ext cx="5264150" cy="2541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455" y="836650"/>
            <a:ext cx="80018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62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9" t="50320" r="18082" b="3586"/>
          <a:stretch>
            <a:fillRect/>
          </a:stretch>
        </p:blipFill>
        <p:spPr>
          <a:xfrm>
            <a:off x="3259455" y="3429635"/>
            <a:ext cx="5616575" cy="23755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740" y="3221990"/>
            <a:ext cx="5780405" cy="27908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5" y="5723610"/>
            <a:ext cx="11340000" cy="778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639" y="5877335"/>
            <a:ext cx="9407153" cy="46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359737"/>
            <a:ext cx="323727" cy="39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268450"/>
            <a:ext cx="11340000" cy="550879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83845" y="2853055"/>
            <a:ext cx="1062228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3717290"/>
            <a:ext cx="410400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3814" y="4537509"/>
            <a:ext cx="5941360" cy="4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5157470"/>
            <a:ext cx="511746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3814" y="6052904"/>
            <a:ext cx="5531939" cy="4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7" grpId="0" bldLvl="0" animBg="1"/>
      <p:bldP spid="18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26335"/>
            <a:ext cx="11340000" cy="4430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2538" y="3098160"/>
            <a:ext cx="904534" cy="4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1808" y="3622184"/>
            <a:ext cx="904534" cy="41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337" y="4393928"/>
            <a:ext cx="1180654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2362" y="4393928"/>
            <a:ext cx="1209219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9994" y="4393928"/>
            <a:ext cx="837884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" y="1522730"/>
            <a:ext cx="944880" cy="207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72640"/>
            <a:ext cx="11340000" cy="4241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8565" y="4498562"/>
            <a:ext cx="380856" cy="3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09"/>
          <a:stretch>
            <a:fillRect/>
          </a:stretch>
        </p:blipFill>
        <p:spPr>
          <a:xfrm>
            <a:off x="8112760" y="692785"/>
            <a:ext cx="2220595" cy="324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355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068966"/>
            <a:ext cx="342769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7" r="37350"/>
          <a:stretch>
            <a:fillRect/>
          </a:stretch>
        </p:blipFill>
        <p:spPr>
          <a:xfrm>
            <a:off x="4485640" y="4149090"/>
            <a:ext cx="3088640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0629" y="3191783"/>
            <a:ext cx="1675768" cy="46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/>
          <a:stretch>
            <a:fillRect/>
          </a:stretch>
        </p:blipFill>
        <p:spPr>
          <a:xfrm>
            <a:off x="4655820" y="3789045"/>
            <a:ext cx="3009265" cy="2879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4101882"/>
            <a:ext cx="60937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3719830" y="4149090"/>
            <a:ext cx="601980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124585"/>
            <a:ext cx="10045065" cy="538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5877560"/>
            <a:ext cx="5003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4" t="14726" b="41121"/>
          <a:stretch>
            <a:fillRect/>
          </a:stretch>
        </p:blipFill>
        <p:spPr>
          <a:xfrm>
            <a:off x="6816090" y="1844675"/>
            <a:ext cx="4644390" cy="23761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