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54" r:id="rId5"/>
    <p:sldId id="353" r:id="rId6"/>
    <p:sldId id="352" r:id="rId7"/>
    <p:sldId id="351" r:id="rId8"/>
    <p:sldId id="350" r:id="rId9"/>
    <p:sldId id="349" r:id="rId10"/>
    <p:sldId id="348" r:id="rId11"/>
    <p:sldId id="347" r:id="rId12"/>
    <p:sldId id="346" r:id="rId13"/>
    <p:sldId id="345" r:id="rId14"/>
    <p:sldId id="344" r:id="rId15"/>
    <p:sldId id="343" r:id="rId16"/>
    <p:sldId id="342" r:id="rId17"/>
    <p:sldId id="340" r:id="rId18"/>
    <p:sldId id="339" r:id="rId19"/>
    <p:sldId id="337" r:id="rId20"/>
    <p:sldId id="336" r:id="rId21"/>
    <p:sldId id="335" r:id="rId22"/>
    <p:sldId id="333" r:id="rId23"/>
    <p:sldId id="332" r:id="rId24"/>
    <p:sldId id="331" r:id="rId25"/>
    <p:sldId id="330" r:id="rId26"/>
    <p:sldId id="329" r:id="rId27"/>
    <p:sldId id="328" r:id="rId28"/>
    <p:sldId id="327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2" userDrawn="1">
          <p15:clr>
            <a:srgbClr val="A4A3A4"/>
          </p15:clr>
        </p15:guide>
        <p15:guide id="2" pos="385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2"/>
        <p:guide pos="385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4925" y="1924050"/>
            <a:ext cx="9582150" cy="3009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05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132965"/>
            <a:ext cx="7040245" cy="943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22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847340"/>
            <a:ext cx="5697220" cy="1326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620115"/>
            <a:ext cx="927243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52348" y="2654043"/>
            <a:ext cx="303631" cy="327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474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43324" y="4538149"/>
            <a:ext cx="428463" cy="390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836650"/>
            <a:ext cx="9265263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541360" y="3046878"/>
            <a:ext cx="280058" cy="319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8941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2132685"/>
            <a:ext cx="11340000" cy="92832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124325" y="2242820"/>
            <a:ext cx="2414905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55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73350" y="2426199"/>
            <a:ext cx="771234" cy="400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30629" y="4334452"/>
            <a:ext cx="314206" cy="391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5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9470" y="3213100"/>
            <a:ext cx="8518525" cy="71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91995" y="4077335"/>
            <a:ext cx="5389880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67940" y="4941570"/>
            <a:ext cx="4504690" cy="815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75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132965"/>
            <a:ext cx="6645275" cy="851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05585" y="3004820"/>
            <a:ext cx="2853690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282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3594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462720" y="3026995"/>
            <a:ext cx="1542468" cy="438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16574" y="3990500"/>
            <a:ext cx="533198" cy="448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15566" y="3961881"/>
            <a:ext cx="504634" cy="496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73910" y="4775200"/>
            <a:ext cx="1832610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340840"/>
            <a:ext cx="11340000" cy="521973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67005" y="5805170"/>
            <a:ext cx="2856865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7149" y="3379203"/>
            <a:ext cx="7417178" cy="43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3525" y="4148455"/>
            <a:ext cx="5683250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3525" y="4940935"/>
            <a:ext cx="4582795" cy="782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1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6147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1052550"/>
            <a:ext cx="10688142" cy="58680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695325" y="2781300"/>
            <a:ext cx="3429000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95325" y="3717290"/>
            <a:ext cx="3892550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32155" y="4437380"/>
            <a:ext cx="5544820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31520" y="5419725"/>
            <a:ext cx="10097135" cy="1280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 bldLvl="0" animBg="1"/>
      <p:bldP spid="17" grpId="0" bldLvl="0" animBg="1"/>
      <p:bldP spid="2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43"/>
          <a:stretch>
            <a:fillRect/>
          </a:stretch>
        </p:blipFill>
        <p:spPr>
          <a:xfrm>
            <a:off x="360045" y="1125220"/>
            <a:ext cx="11339830" cy="5517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15" y="1411960"/>
            <a:ext cx="11340000" cy="5158588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05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00806" y="2358952"/>
            <a:ext cx="875969" cy="391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574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908405"/>
            <a:ext cx="11053296" cy="5868000"/>
          </a:xfrm>
          <a:prstGeom prst="rect">
            <a:avLst/>
          </a:prstGeom>
        </p:spPr>
      </p:pic>
      <p:sp useBgFill="1">
        <p:nvSpPr>
          <p:cNvPr id="31" name="矩形 30"/>
          <p:cNvSpPr/>
          <p:nvPr/>
        </p:nvSpPr>
        <p:spPr bwMode="white">
          <a:xfrm>
            <a:off x="407670" y="3644900"/>
            <a:ext cx="3970655" cy="1108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479425" y="4940935"/>
            <a:ext cx="3239135" cy="1051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514647" y="6293594"/>
            <a:ext cx="807419" cy="352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  <p:bldP spid="37" grpId="0" bldLvl="0" animBg="1"/>
      <p:bldP spid="4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905" y="764895"/>
            <a:ext cx="8867200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9779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282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91870"/>
            <a:ext cx="10364259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96138" y="4235306"/>
            <a:ext cx="348085" cy="356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28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1539157"/>
            <a:ext cx="371334" cy="401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68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2642768"/>
            <a:ext cx="428463" cy="390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15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9470" y="3141345"/>
            <a:ext cx="5167630" cy="939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963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421255"/>
            <a:ext cx="6853555" cy="1534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2024-12-27T03:47:38Z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