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2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2952750"/>
            <a:ext cx="78771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9395" y="4444764"/>
            <a:ext cx="457027" cy="4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2348865"/>
            <a:ext cx="19380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860" y="3284855"/>
            <a:ext cx="1059624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4299585"/>
            <a:ext cx="249237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058785" y="3369310"/>
            <a:ext cx="117983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5" b="15331"/>
          <a:stretch>
            <a:fillRect/>
          </a:stretch>
        </p:blipFill>
        <p:spPr>
          <a:xfrm>
            <a:off x="3648075" y="4149090"/>
            <a:ext cx="3056890" cy="252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2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271270" y="3212465"/>
            <a:ext cx="10513105" cy="26816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56900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2471849"/>
            <a:ext cx="1190176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0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6920" y="3334385"/>
            <a:ext cx="1043940" cy="116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575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84" y="2233644"/>
            <a:ext cx="390377" cy="4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8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350"/>
            <a:ext cx="11340000" cy="24806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348865"/>
            <a:ext cx="502856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213100"/>
            <a:ext cx="597408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4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/>
          <a:stretch>
            <a:fillRect/>
          </a:stretch>
        </p:blipFill>
        <p:spPr>
          <a:xfrm>
            <a:off x="4799965" y="4004945"/>
            <a:ext cx="2130425" cy="26092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8685"/>
            <a:ext cx="8970010" cy="14947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2403475"/>
            <a:ext cx="8970010" cy="36626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8" r="40425"/>
          <a:stretch>
            <a:fillRect/>
          </a:stretch>
        </p:blipFill>
        <p:spPr>
          <a:xfrm>
            <a:off x="9408160" y="1124585"/>
            <a:ext cx="2430780" cy="27832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7504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392035" y="1484630"/>
            <a:ext cx="3394710" cy="333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035" y="2780665"/>
            <a:ext cx="601091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280" y="4293235"/>
            <a:ext cx="212979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4364990"/>
            <a:ext cx="500253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2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81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405413"/>
            <a:ext cx="933098" cy="4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4263280"/>
            <a:ext cx="933098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31156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9570" y="3195320"/>
            <a:ext cx="789114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3933190"/>
            <a:ext cx="10886440" cy="154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4256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210560"/>
            <a:ext cx="10758805" cy="188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436210"/>
            <a:ext cx="390377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446566"/>
            <a:ext cx="361813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519564"/>
            <a:ext cx="390377" cy="4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5339322"/>
            <a:ext cx="457027" cy="4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724755"/>
            <a:ext cx="11340000" cy="17777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9792970" cy="1811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204720"/>
            <a:ext cx="9792970" cy="172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3223895"/>
            <a:ext cx="6432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791585" y="3933190"/>
            <a:ext cx="4248785" cy="17811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5283835"/>
            <a:ext cx="9792970" cy="154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444764"/>
            <a:ext cx="390377" cy="4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