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020" y="3019425"/>
            <a:ext cx="52673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844675"/>
            <a:ext cx="9258300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65" y="3141345"/>
            <a:ext cx="2190750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81095" y="2354851"/>
            <a:ext cx="576985" cy="378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341120"/>
            <a:ext cx="922020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075" y="4077335"/>
            <a:ext cx="5467350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71255" y="2817131"/>
            <a:ext cx="963065" cy="4442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670" y="1690370"/>
            <a:ext cx="93440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4015" y="4676411"/>
            <a:ext cx="1496465" cy="373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908685"/>
            <a:ext cx="92678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490" y="1908175"/>
            <a:ext cx="914400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14575" y="2385331"/>
            <a:ext cx="1125625" cy="464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9295" y="5560330"/>
            <a:ext cx="594257" cy="730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990725"/>
            <a:ext cx="92202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3935" y="4026170"/>
            <a:ext cx="673505" cy="73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70" y="857885"/>
            <a:ext cx="91916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46095" y="4394760"/>
            <a:ext cx="528770" cy="439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7984" y="5425792"/>
            <a:ext cx="9437856" cy="1310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890395"/>
            <a:ext cx="91821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6335" y="3965211"/>
            <a:ext cx="2746145" cy="454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6335" y="4419600"/>
            <a:ext cx="4524145" cy="731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1005205"/>
            <a:ext cx="9163050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605" y="4149090"/>
            <a:ext cx="8410575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4575" y="5753370"/>
            <a:ext cx="1872385" cy="627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3755" y="4617720"/>
            <a:ext cx="824865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920" y="1042670"/>
            <a:ext cx="9153525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795" y="1099820"/>
            <a:ext cx="88677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1855" y="3680730"/>
            <a:ext cx="9187585" cy="931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1431" y="4719137"/>
            <a:ext cx="5936489" cy="1244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341120"/>
            <a:ext cx="922972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160" y="2592705"/>
            <a:ext cx="92011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9375" y="2542811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1057275"/>
            <a:ext cx="91630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2335" y="3548650"/>
            <a:ext cx="8252865" cy="1358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2335" y="4907279"/>
            <a:ext cx="6657745" cy="1087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720" y="1896745"/>
            <a:ext cx="9305925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1520" y="3531235"/>
            <a:ext cx="876300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845" y="1581150"/>
            <a:ext cx="88296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1855" y="1425210"/>
            <a:ext cx="6952385" cy="2181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9048" y="3668897"/>
            <a:ext cx="9836472" cy="1593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2114550"/>
            <a:ext cx="931545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795" y="1666875"/>
            <a:ext cx="88677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2815" y="1445530"/>
            <a:ext cx="4503825" cy="860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691" y="2285999"/>
            <a:ext cx="9129509" cy="1432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9167" y="3733257"/>
            <a:ext cx="9129509" cy="1432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652270"/>
            <a:ext cx="922972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320" y="1428750"/>
            <a:ext cx="88487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1695" y="1374410"/>
            <a:ext cx="7084465" cy="1358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4199" y="2816737"/>
            <a:ext cx="7436121" cy="993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1695" y="3893698"/>
            <a:ext cx="9665105" cy="1816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124075"/>
            <a:ext cx="922020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543050"/>
            <a:ext cx="88963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2495" y="1374410"/>
            <a:ext cx="9268865" cy="42542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371600"/>
            <a:ext cx="920115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395" y="1638300"/>
            <a:ext cx="91725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85943" y="2627032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758190"/>
            <a:ext cx="8801100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2655" y="653050"/>
            <a:ext cx="6627265" cy="1013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1844824"/>
            <a:ext cx="6970072" cy="3214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6472" y="5026329"/>
            <a:ext cx="9494088" cy="1689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1909445"/>
            <a:ext cx="92106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9848" y="2386400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770" y="1314450"/>
            <a:ext cx="92678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7975" y="2302179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5834" y="4257364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628775"/>
            <a:ext cx="922972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861435"/>
            <a:ext cx="7858125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29532" y="3168454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1313815"/>
            <a:ext cx="92868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7275" y="3505835"/>
            <a:ext cx="245745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85943" y="1820916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098550"/>
            <a:ext cx="92583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65" y="3284855"/>
            <a:ext cx="2047875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85944" y="1532158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947545"/>
            <a:ext cx="92773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39986" y="2398432"/>
            <a:ext cx="847294" cy="497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9440" y="4083560"/>
            <a:ext cx="518160" cy="72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2024-12-24T08:02:07Z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