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54" r:id="rId5"/>
    <p:sldId id="353" r:id="rId6"/>
    <p:sldId id="352" r:id="rId7"/>
    <p:sldId id="350" r:id="rId8"/>
    <p:sldId id="349" r:id="rId9"/>
    <p:sldId id="348" r:id="rId10"/>
    <p:sldId id="346" r:id="rId11"/>
    <p:sldId id="344" r:id="rId12"/>
    <p:sldId id="342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0" r:id="rId23"/>
    <p:sldId id="328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" y="2997200"/>
            <a:ext cx="11652250" cy="7880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6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8835" y="4221480"/>
            <a:ext cx="5024120" cy="862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67305" y="5157470"/>
            <a:ext cx="429641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5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77110"/>
            <a:ext cx="576707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63115" y="3201670"/>
            <a:ext cx="534797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63115" y="4149090"/>
            <a:ext cx="736092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31060" y="5138420"/>
            <a:ext cx="5591175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7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225" y="4509135"/>
            <a:ext cx="683514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79015" y="5445125"/>
            <a:ext cx="3418840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7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890" y="2277110"/>
            <a:ext cx="813308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3070" y="3206750"/>
            <a:ext cx="494220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18970" y="4155440"/>
            <a:ext cx="267017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561"/>
          <a:stretch>
            <a:fillRect/>
          </a:stretch>
        </p:blipFill>
        <p:spPr>
          <a:xfrm>
            <a:off x="360045" y="1224280"/>
            <a:ext cx="9820275" cy="5013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8835" y="4004945"/>
            <a:ext cx="716280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79015" y="4796790"/>
            <a:ext cx="309626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07260" y="5589270"/>
            <a:ext cx="471995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2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04720"/>
            <a:ext cx="542798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91360" y="3068955"/>
            <a:ext cx="582295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18970" y="4004945"/>
            <a:ext cx="7375525" cy="103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2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77110"/>
            <a:ext cx="722757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36115" y="3201670"/>
            <a:ext cx="2433955" cy="84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05"/>
          <a:stretch>
            <a:fillRect/>
          </a:stretch>
        </p:blipFill>
        <p:spPr>
          <a:xfrm>
            <a:off x="360045" y="1224280"/>
            <a:ext cx="11339830" cy="472531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38835" y="2853055"/>
            <a:ext cx="6165215" cy="111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702560" y="4224020"/>
            <a:ext cx="2639060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921000" y="5243830"/>
            <a:ext cx="124714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7" grpId="0" bldLvl="0" animBg="1"/>
      <p:bldP spid="2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1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080" y="3214370"/>
            <a:ext cx="8684895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2980" y="4149090"/>
            <a:ext cx="682942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88413" y="5164470"/>
            <a:ext cx="2970680" cy="40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476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348865"/>
            <a:ext cx="634428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214245" y="3203575"/>
            <a:ext cx="398018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359496" y="4167507"/>
            <a:ext cx="1390125" cy="342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359496" y="5034365"/>
            <a:ext cx="799798" cy="361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19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51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8835" y="5013325"/>
            <a:ext cx="6690995" cy="112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64895"/>
            <a:ext cx="1044565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5460" y="3644900"/>
            <a:ext cx="745553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27350" y="4364990"/>
            <a:ext cx="369252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46306" y="5308428"/>
            <a:ext cx="745491" cy="350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446306" y="6159244"/>
            <a:ext cx="736721" cy="324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1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80" y="837920"/>
            <a:ext cx="1021392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08735" y="1916430"/>
            <a:ext cx="8765540" cy="85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83205" y="3140710"/>
            <a:ext cx="6834505" cy="9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855595" y="4364990"/>
            <a:ext cx="5637530" cy="100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739390" y="5685155"/>
            <a:ext cx="2023110" cy="97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8" grpId="0" bldLvl="0" animBg="1"/>
      <p:bldP spid="2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1915" y="857605"/>
            <a:ext cx="865561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82750" y="1556385"/>
            <a:ext cx="429768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27350" y="2276475"/>
            <a:ext cx="331533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63674" y="3053560"/>
            <a:ext cx="4222430" cy="283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63674" y="3729798"/>
            <a:ext cx="2739855" cy="261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63674" y="4398764"/>
            <a:ext cx="2739855" cy="261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63875" y="4946650"/>
            <a:ext cx="323532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063674" y="5736697"/>
            <a:ext cx="1809612" cy="261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063674" y="6405664"/>
            <a:ext cx="1351759" cy="26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4" grpId="0" bldLvl="0" animBg="1"/>
      <p:bldP spid="1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8473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013815"/>
            <a:ext cx="11340000" cy="5859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78790" y="2060575"/>
            <a:ext cx="10744835" cy="164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84804" y="4024293"/>
            <a:ext cx="4436977" cy="428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84804" y="4872180"/>
            <a:ext cx="5531939" cy="457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78790" y="5661025"/>
            <a:ext cx="5492115" cy="1130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1" grpId="0" bldLvl="0" animBg="1"/>
      <p:bldP spid="22" grpId="0" bldLvl="0" animBg="1"/>
      <p:bldP spid="2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008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2890" y="2853055"/>
            <a:ext cx="6631940" cy="133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0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329744"/>
            <a:ext cx="1742418" cy="428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30982" y="2329744"/>
            <a:ext cx="3151586" cy="4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49219" y="2329744"/>
            <a:ext cx="666498" cy="4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30982" y="3197181"/>
            <a:ext cx="4665492" cy="4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30982" y="4064619"/>
            <a:ext cx="4246549" cy="381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30982" y="4970185"/>
            <a:ext cx="1780503" cy="362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825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225" y="5229225"/>
            <a:ext cx="7338695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11450" y="6165215"/>
            <a:ext cx="279400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5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890" y="2204720"/>
            <a:ext cx="6456680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34210" y="3057525"/>
            <a:ext cx="3516630" cy="79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64310" y="4020820"/>
            <a:ext cx="263779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5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8835" y="4077335"/>
            <a:ext cx="6136640" cy="83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844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90830" y="3068955"/>
            <a:ext cx="8510905" cy="1170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30982" y="4607488"/>
            <a:ext cx="3846649" cy="438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03070" y="5373370"/>
            <a:ext cx="4032885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37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924810"/>
            <a:ext cx="5774055" cy="1221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82395" y="4462145"/>
            <a:ext cx="6410325" cy="125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2024-12-27T04:43:43Z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