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6" r:id="rId6"/>
    <p:sldId id="353" r:id="rId7"/>
    <p:sldId id="352" r:id="rId8"/>
    <p:sldId id="351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3038475"/>
            <a:ext cx="96012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24280"/>
            <a:ext cx="10312400" cy="5459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6295" y="3009900"/>
            <a:ext cx="7101205" cy="128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4364990"/>
            <a:ext cx="686181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5661660"/>
            <a:ext cx="7001510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7700" y="2322830"/>
            <a:ext cx="2110740" cy="1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04" y="4187647"/>
            <a:ext cx="599848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5332513"/>
            <a:ext cx="1485340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4811" y="2407169"/>
            <a:ext cx="342770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700530"/>
            <a:ext cx="9203690" cy="38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125" y="4077335"/>
            <a:ext cx="63246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9192260" y="692785"/>
            <a:ext cx="2850515" cy="402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6650"/>
            <a:ext cx="11340000" cy="2156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28" y="2478126"/>
            <a:ext cx="371335" cy="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34" y="2334974"/>
            <a:ext cx="314206" cy="39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3" r="16184"/>
          <a:stretch>
            <a:fillRect/>
          </a:stretch>
        </p:blipFill>
        <p:spPr>
          <a:xfrm>
            <a:off x="4511675" y="2997200"/>
            <a:ext cx="2977515" cy="367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4559" y="2873498"/>
            <a:ext cx="1066397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965" y="4580890"/>
            <a:ext cx="180467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9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4276740"/>
            <a:ext cx="609370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4276740"/>
            <a:ext cx="837884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5"/>
          <a:stretch>
            <a:fillRect/>
          </a:stretch>
        </p:blipFill>
        <p:spPr>
          <a:xfrm>
            <a:off x="191770" y="4869460"/>
            <a:ext cx="11339830" cy="19466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26"/>
          <a:stretch>
            <a:fillRect/>
          </a:stretch>
        </p:blipFill>
        <p:spPr>
          <a:xfrm>
            <a:off x="407670" y="2366645"/>
            <a:ext cx="11339830" cy="35829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24330"/>
            <a:ext cx="11340000" cy="83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584450"/>
            <a:ext cx="240284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225" y="2637155"/>
            <a:ext cx="15347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429000"/>
            <a:ext cx="752792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9570" y="4220845"/>
            <a:ext cx="364680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085080"/>
            <a:ext cx="7411720" cy="98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340485"/>
            <a:ext cx="9384030" cy="508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1529923"/>
            <a:ext cx="523677" cy="49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1549043"/>
            <a:ext cx="1114005" cy="47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2476373"/>
            <a:ext cx="1675768" cy="48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2476373"/>
            <a:ext cx="3303929" cy="51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0341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8876" y="5603673"/>
            <a:ext cx="530772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390" y="5603673"/>
            <a:ext cx="522347" cy="34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1605650"/>
            <a:ext cx="1504381" cy="47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5969" y="2550235"/>
            <a:ext cx="1913803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40710"/>
            <a:ext cx="979043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49090"/>
            <a:ext cx="788098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5130165"/>
            <a:ext cx="87483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877560"/>
            <a:ext cx="873188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45026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15" y="836650"/>
            <a:ext cx="78599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6745" y="4123786"/>
            <a:ext cx="263978" cy="27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28725"/>
            <a:ext cx="11340000" cy="295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365" y="3185374"/>
            <a:ext cx="371334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220" y="2773680"/>
            <a:ext cx="8468995" cy="1992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581245"/>
            <a:ext cx="11340000" cy="2329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08405"/>
            <a:ext cx="11340000" cy="581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6978" y="5226407"/>
            <a:ext cx="352292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04" y="6008033"/>
            <a:ext cx="2951637" cy="4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3350835"/>
            <a:ext cx="1618640" cy="53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7682" y="3551120"/>
            <a:ext cx="371334" cy="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3522508"/>
            <a:ext cx="333248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1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140430"/>
            <a:ext cx="11340000" cy="191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547" y="3474374"/>
            <a:ext cx="371335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93172"/>
            <a:ext cx="371335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63929" y="5006498"/>
            <a:ext cx="590327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