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3042920"/>
            <a:ext cx="52578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115" y="1169670"/>
            <a:ext cx="91916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645" y="2997835"/>
            <a:ext cx="8705850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8621" y="3535679"/>
            <a:ext cx="552601" cy="448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767715"/>
            <a:ext cx="9239250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4672" y="3440902"/>
            <a:ext cx="3351257" cy="1327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0677" y="5429755"/>
            <a:ext cx="3351257" cy="1327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445" y="1671320"/>
            <a:ext cx="53244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9771" y="2804296"/>
            <a:ext cx="4636047" cy="2450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938020"/>
            <a:ext cx="56388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4738" y="2526502"/>
            <a:ext cx="5365252" cy="265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728470"/>
            <a:ext cx="92297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8454" y="3417753"/>
            <a:ext cx="8976553" cy="2207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371600"/>
            <a:ext cx="912495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95" y="2328545"/>
            <a:ext cx="879157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7431" y="2225561"/>
            <a:ext cx="9300645" cy="2867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20" y="876935"/>
            <a:ext cx="91535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3649" y="2005641"/>
            <a:ext cx="6997283" cy="4510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2257425"/>
            <a:ext cx="922972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1566545"/>
            <a:ext cx="87344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1133" y="1461632"/>
            <a:ext cx="9393242" cy="2161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9559" y="3707121"/>
            <a:ext cx="7749637" cy="1883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341120"/>
            <a:ext cx="9229725" cy="1076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85" y="2632075"/>
            <a:ext cx="9172575" cy="3171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81836" y="2526503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16334" y="3764977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320" y="1771650"/>
            <a:ext cx="88487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3649" y="2341306"/>
            <a:ext cx="6082882" cy="2983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4720" y="2071370"/>
            <a:ext cx="77819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4120" y="2653823"/>
            <a:ext cx="5180057" cy="2844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781685"/>
            <a:ext cx="9258300" cy="572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9477" y="4285855"/>
            <a:ext cx="5099034" cy="52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9005" y="4809059"/>
            <a:ext cx="6765789" cy="1742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433195"/>
            <a:ext cx="78867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5938" y="3732585"/>
            <a:ext cx="3807782" cy="427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20" y="1528445"/>
            <a:ext cx="87725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6880" y="3718696"/>
            <a:ext cx="4855966" cy="62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340505"/>
            <a:ext cx="7234704" cy="14005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823595"/>
            <a:ext cx="9229725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652270"/>
            <a:ext cx="88392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743075"/>
            <a:ext cx="87820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6409" y="1600529"/>
            <a:ext cx="5399976" cy="4337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745" y="1809750"/>
            <a:ext cx="50958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9462" y="1623677"/>
            <a:ext cx="6279652" cy="4152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1061720"/>
            <a:ext cx="71437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0890" y="987071"/>
            <a:ext cx="8247348" cy="5367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781050"/>
            <a:ext cx="9248775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62310" y="1636166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828675"/>
            <a:ext cx="92297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2310" y="2514471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8246" y="4381633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03045"/>
            <a:ext cx="914400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5" y="2638425"/>
            <a:ext cx="919162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74341" y="1997114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8562" y="3167929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276350"/>
            <a:ext cx="92297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0120" y="2959640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576070"/>
            <a:ext cx="82677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1594" y="2117429"/>
            <a:ext cx="1131746" cy="427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7444" y="2777500"/>
            <a:ext cx="1618516" cy="80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3699362"/>
            <a:ext cx="552460" cy="476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3960" y="4365104"/>
            <a:ext cx="1147719" cy="796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623695"/>
            <a:ext cx="92297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88151" y="2187461"/>
            <a:ext cx="1465549" cy="471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5161" y="3955916"/>
            <a:ext cx="1312500" cy="494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061720"/>
            <a:ext cx="92392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4536" y="4485420"/>
            <a:ext cx="3925844" cy="597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2924" y="5178633"/>
            <a:ext cx="3007196" cy="490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2024-12-24T05:51:10Z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