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0900" y="3028950"/>
            <a:ext cx="54102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345" y="1537970"/>
            <a:ext cx="921067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2781300"/>
            <a:ext cx="188595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10327" y="2168522"/>
            <a:ext cx="519002" cy="324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2618928"/>
            <a:ext cx="757048" cy="429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548765"/>
            <a:ext cx="9277350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3933190"/>
            <a:ext cx="276225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96926" y="1431761"/>
            <a:ext cx="966274" cy="5189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3140969"/>
            <a:ext cx="579884" cy="44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1604010"/>
            <a:ext cx="9229725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2924810"/>
            <a:ext cx="256222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88527" y="2150581"/>
            <a:ext cx="534474" cy="430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268730"/>
            <a:ext cx="91916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4221480"/>
            <a:ext cx="6781800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8526" y="2369021"/>
            <a:ext cx="559874" cy="348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2920835"/>
            <a:ext cx="1613500" cy="759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819275"/>
            <a:ext cx="92583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1951" y="4518182"/>
            <a:ext cx="1225521" cy="419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225" y="2143125"/>
            <a:ext cx="935355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0370" y="1928495"/>
            <a:ext cx="88106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3566" y="1952460"/>
            <a:ext cx="4755954" cy="2436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6446" y="4461981"/>
            <a:ext cx="5751634" cy="536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928370"/>
            <a:ext cx="91630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7406" y="2470620"/>
            <a:ext cx="9185714" cy="1430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9006" y="3964140"/>
            <a:ext cx="7163874" cy="2142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404620"/>
            <a:ext cx="92583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7726" y="3567901"/>
            <a:ext cx="2033074" cy="445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2977" y="4111307"/>
            <a:ext cx="1914525" cy="1419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69806" y="3598380"/>
            <a:ext cx="3079554" cy="2162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1680845"/>
            <a:ext cx="91821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6446" y="2755100"/>
            <a:ext cx="4420674" cy="2863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412875"/>
            <a:ext cx="9201150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395" y="2636520"/>
            <a:ext cx="917257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07871" y="3115514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8270" y="1962150"/>
            <a:ext cx="43148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7486" y="1891500"/>
            <a:ext cx="4623874" cy="3483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033145"/>
            <a:ext cx="92583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8330" y="2084705"/>
            <a:ext cx="5386070" cy="2722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7246" y="4878540"/>
            <a:ext cx="6767634" cy="1176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323975"/>
            <a:ext cx="92392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0" y="1576070"/>
            <a:ext cx="87249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6126" y="2115020"/>
            <a:ext cx="5832914" cy="2426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1412" y="1637982"/>
            <a:ext cx="3000375" cy="2200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22926" y="4583901"/>
            <a:ext cx="3780986" cy="6973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345" y="1337945"/>
            <a:ext cx="92106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8686" y="2470620"/>
            <a:ext cx="5670354" cy="2456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0126" y="5051260"/>
            <a:ext cx="6483154" cy="638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2061845"/>
            <a:ext cx="928687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1866900"/>
            <a:ext cx="87820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3726" y="1739100"/>
            <a:ext cx="5467154" cy="3462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1366520"/>
            <a:ext cx="67532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79566" y="1332700"/>
            <a:ext cx="6472994" cy="4346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762000"/>
            <a:ext cx="92297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7726" y="2998940"/>
            <a:ext cx="6198674" cy="3432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6170" y="1099820"/>
            <a:ext cx="74390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4766" y="1109180"/>
            <a:ext cx="4268274" cy="953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3006" y="2071839"/>
            <a:ext cx="7793794" cy="3719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1252220"/>
            <a:ext cx="92011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3966" y="1214524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3966" y="2850910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1480820"/>
            <a:ext cx="9201150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9420" y="2042795"/>
            <a:ext cx="8772525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1899920"/>
            <a:ext cx="87630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2446" y="1871180"/>
            <a:ext cx="4938834" cy="334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1020" y="1061720"/>
            <a:ext cx="60293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5966" y="956780"/>
            <a:ext cx="6920034" cy="4875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231900"/>
            <a:ext cx="92583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3935" y="3429000"/>
            <a:ext cx="238125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3966" y="1707819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1348105"/>
            <a:ext cx="922972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3450" y="3888740"/>
            <a:ext cx="2705100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3966" y="2501903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395" y="1193800"/>
            <a:ext cx="917257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770" y="2999105"/>
            <a:ext cx="8505825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3933190"/>
            <a:ext cx="2476500" cy="2362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68029" y="2249240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961390"/>
            <a:ext cx="92773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933190"/>
            <a:ext cx="269557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3966" y="2562061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1196975"/>
            <a:ext cx="92487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395" y="3213735"/>
            <a:ext cx="275272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95840" y="1707819"/>
            <a:ext cx="552601" cy="5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870" y="1496060"/>
            <a:ext cx="9191625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4004945"/>
            <a:ext cx="1781175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89524" y="3175671"/>
            <a:ext cx="893416" cy="367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2024-12-26T01:06:11Z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