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170" y="2966720"/>
            <a:ext cx="66770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410" y="764540"/>
            <a:ext cx="9191625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5550" y="3429000"/>
            <a:ext cx="4143375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63140" y="2386876"/>
            <a:ext cx="707836" cy="764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196975"/>
            <a:ext cx="92011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2310" y="2997200"/>
            <a:ext cx="2790825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15636" y="2201682"/>
            <a:ext cx="783824" cy="442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124585"/>
            <a:ext cx="920115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75" y="3717290"/>
            <a:ext cx="3476625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53854" y="1090513"/>
            <a:ext cx="624286" cy="418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0280" y="2693680"/>
            <a:ext cx="624286" cy="418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124585"/>
            <a:ext cx="9239250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2195" y="3429000"/>
            <a:ext cx="2286000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68437" y="2686790"/>
            <a:ext cx="650683" cy="391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887095"/>
            <a:ext cx="9229725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7454" y="3243403"/>
            <a:ext cx="5436171" cy="14443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6109" y="5182901"/>
            <a:ext cx="5436171" cy="14443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557020"/>
            <a:ext cx="92202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3283" y="2548923"/>
            <a:ext cx="5922308" cy="3226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885825"/>
            <a:ext cx="92011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24112" y="3405449"/>
            <a:ext cx="3919888" cy="4472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9694" y="3981020"/>
            <a:ext cx="1064722" cy="377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6773" y="4486988"/>
            <a:ext cx="709339" cy="395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59746" y="4486988"/>
            <a:ext cx="3939118" cy="389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84580" y="4976928"/>
            <a:ext cx="1312844" cy="411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0128" y="5470999"/>
            <a:ext cx="1674096" cy="436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268730"/>
            <a:ext cx="922972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0225" y="2329180"/>
            <a:ext cx="873442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1085850"/>
            <a:ext cx="88201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3134" y="977724"/>
            <a:ext cx="7012386" cy="2588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4006" y="3647214"/>
            <a:ext cx="9075360" cy="2408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304925"/>
            <a:ext cx="92392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4574" y="2318844"/>
            <a:ext cx="5335986" cy="3462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196975"/>
            <a:ext cx="9296400" cy="103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160" y="2385060"/>
            <a:ext cx="920115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10917" y="3926310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876935"/>
            <a:ext cx="92011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7294" y="4328160"/>
            <a:ext cx="5589986" cy="50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2225" y="1650365"/>
            <a:ext cx="3105150" cy="3333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6014" y="4892674"/>
            <a:ext cx="7266386" cy="174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836930"/>
            <a:ext cx="920115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8485" y="2454275"/>
            <a:ext cx="878205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55694" y="2999564"/>
            <a:ext cx="6473906" cy="2588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2257425"/>
            <a:ext cx="535305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40654" y="2135964"/>
            <a:ext cx="5925266" cy="2903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2176145"/>
            <a:ext cx="9229725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356995"/>
            <a:ext cx="87630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1054" y="1241884"/>
            <a:ext cx="6209746" cy="4508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8745" y="2071370"/>
            <a:ext cx="43338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99454" y="2003884"/>
            <a:ext cx="4716226" cy="3238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824230"/>
            <a:ext cx="92202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75374" y="4350844"/>
            <a:ext cx="912322" cy="422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4350844"/>
            <a:ext cx="912322" cy="422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4350844"/>
            <a:ext cx="912322" cy="422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1371600"/>
            <a:ext cx="80391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3200" y="1808142"/>
            <a:ext cx="8075200" cy="1374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1492" y="3183037"/>
            <a:ext cx="7682346" cy="2534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696595"/>
            <a:ext cx="9220200" cy="603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0836" y="4180953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96678" y="5215612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845" y="2176145"/>
            <a:ext cx="8829675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847850"/>
            <a:ext cx="92583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51548" y="1760626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9517" y="3950374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845" y="1118870"/>
            <a:ext cx="88296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3362" y="1021063"/>
            <a:ext cx="4695391" cy="4951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8858" y="1169646"/>
            <a:ext cx="2190750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595" y="2238375"/>
            <a:ext cx="521017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18462" y="2085934"/>
            <a:ext cx="6084353" cy="3435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261745"/>
            <a:ext cx="927735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5995" y="3717290"/>
            <a:ext cx="2619375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9517" y="2290015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2128520"/>
            <a:ext cx="92583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5454" y="3144258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268730"/>
            <a:ext cx="92297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2421255"/>
            <a:ext cx="7820025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650" y="3501390"/>
            <a:ext cx="2924175" cy="2381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47011" y="1724532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268730"/>
            <a:ext cx="9267825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920" y="3717290"/>
            <a:ext cx="3067050" cy="1952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07170" y="1736563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362075"/>
            <a:ext cx="92583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27485" y="2350173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1571625"/>
            <a:ext cx="92487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53717" y="2602836"/>
            <a:ext cx="1620963" cy="429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2708" y="3124200"/>
            <a:ext cx="7546072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80437" y="3659610"/>
            <a:ext cx="653223" cy="432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80916" y="4735986"/>
            <a:ext cx="848484" cy="437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2024-12-25T07:50:39Z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