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981325"/>
            <a:ext cx="49911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9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3661996"/>
            <a:ext cx="457027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3661996"/>
            <a:ext cx="457027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5373370"/>
            <a:ext cx="734949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0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125" y="2277110"/>
            <a:ext cx="236156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219450"/>
            <a:ext cx="5491480" cy="165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13325"/>
            <a:ext cx="605282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876925"/>
            <a:ext cx="104667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311765" cy="3695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410" y="3345815"/>
            <a:ext cx="99250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5" r="13641" b="23166"/>
          <a:stretch>
            <a:fillRect/>
          </a:stretch>
        </p:blipFill>
        <p:spPr>
          <a:xfrm>
            <a:off x="4151630" y="4149090"/>
            <a:ext cx="3681095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24584" y="2509451"/>
            <a:ext cx="218992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3490203"/>
            <a:ext cx="333249" cy="41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5061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885" y="1484630"/>
            <a:ext cx="13131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2420620"/>
            <a:ext cx="158242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815" y="3423920"/>
            <a:ext cx="4332605" cy="336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75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780665"/>
            <a:ext cx="10144125" cy="198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2970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60825"/>
            <a:ext cx="11340000" cy="31303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4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6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5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68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4077335"/>
            <a:ext cx="10645140" cy="21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6541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284855"/>
            <a:ext cx="107448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293235"/>
            <a:ext cx="69018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240655"/>
            <a:ext cx="1079119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0280" y="4220845"/>
            <a:ext cx="37166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  <p:bldP spid="2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4063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b="57916"/>
          <a:stretch>
            <a:fillRect/>
          </a:stretch>
        </p:blipFill>
        <p:spPr>
          <a:xfrm>
            <a:off x="4007485" y="4796790"/>
            <a:ext cx="4805045" cy="1958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 b="57916"/>
          <a:stretch>
            <a:fillRect/>
          </a:stretch>
        </p:blipFill>
        <p:spPr>
          <a:xfrm>
            <a:off x="3863340" y="4220845"/>
            <a:ext cx="4805045" cy="19589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