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620" y="2924175"/>
            <a:ext cx="1014412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6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499650"/>
            <a:ext cx="380856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1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47" b="51386"/>
          <a:stretch>
            <a:fillRect/>
          </a:stretch>
        </p:blipFill>
        <p:spPr>
          <a:xfrm>
            <a:off x="5231765" y="3933190"/>
            <a:ext cx="7012305" cy="28524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764260"/>
            <a:ext cx="9508117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487805" y="3860800"/>
            <a:ext cx="393573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87805" y="4580890"/>
            <a:ext cx="434594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27581" y="5402774"/>
            <a:ext cx="2562641" cy="33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27810" y="6021705"/>
            <a:ext cx="732599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20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7072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9740" y="3671570"/>
            <a:ext cx="10153650" cy="146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9150" y="5229225"/>
            <a:ext cx="628396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5640" y="6093460"/>
            <a:ext cx="573214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75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2998149"/>
            <a:ext cx="428463" cy="39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03463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3054" y="2657198"/>
            <a:ext cx="347484" cy="35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387313"/>
            <a:ext cx="437984" cy="39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5591" y="5429093"/>
            <a:ext cx="209471" cy="37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3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5894" y="4278637"/>
            <a:ext cx="199949" cy="38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6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260" y="3068955"/>
            <a:ext cx="10475595" cy="210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026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847850" y="2924810"/>
            <a:ext cx="1999615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770" y="3830320"/>
            <a:ext cx="5650865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797425"/>
            <a:ext cx="559816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9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99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4655820" y="3933190"/>
            <a:ext cx="5885815" cy="25806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761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41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132965"/>
            <a:ext cx="11121390" cy="151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3789045"/>
            <a:ext cx="10674985" cy="264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5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58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170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357245"/>
            <a:ext cx="716026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220845"/>
            <a:ext cx="8391525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/>
          <a:stretch>
            <a:fillRect/>
          </a:stretch>
        </p:blipFill>
        <p:spPr>
          <a:xfrm>
            <a:off x="1199515" y="908685"/>
            <a:ext cx="10297205" cy="58089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27760" y="1988820"/>
            <a:ext cx="525589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3615" y="2924810"/>
            <a:ext cx="7378700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27760" y="4336415"/>
            <a:ext cx="926020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61415" y="5336540"/>
            <a:ext cx="10465435" cy="136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19" grpId="0" bldLvl="0" animBg="1"/>
      <p:bldP spid="2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764260"/>
            <a:ext cx="949303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91"/>
          <a:stretch>
            <a:fillRect/>
          </a:stretch>
        </p:blipFill>
        <p:spPr>
          <a:xfrm>
            <a:off x="623570" y="2277390"/>
            <a:ext cx="10882630" cy="45717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09017" y="4481486"/>
            <a:ext cx="356353" cy="38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237" b="77909"/>
          <a:stretch>
            <a:fillRect/>
          </a:stretch>
        </p:blipFill>
        <p:spPr>
          <a:xfrm>
            <a:off x="587375" y="1196975"/>
            <a:ext cx="11017295" cy="1296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305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697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919605" y="2780665"/>
            <a:ext cx="6195060" cy="117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135505" y="4149090"/>
            <a:ext cx="2548255" cy="128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2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04720"/>
            <a:ext cx="499808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61515" y="3089275"/>
            <a:ext cx="554926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0982" y="4077175"/>
            <a:ext cx="2018539" cy="3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537954"/>
            <a:ext cx="428463" cy="39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3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3068955"/>
            <a:ext cx="7973060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9695" y="4076700"/>
            <a:ext cx="377063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9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77110"/>
            <a:ext cx="638556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1360" y="3083560"/>
            <a:ext cx="522414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2024-12-27T04:30:39Z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